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bfc4be80d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05b249f144d08"/>
  </p:sldMasterIdLst>
  <p:sldIdLst>
    <p:sldId xmlns:r="http://schemas.openxmlformats.org/officeDocument/2006/relationships" id="256" r:id="R803c725759914f56"/>
    <p:sldId xmlns:r="http://schemas.openxmlformats.org/officeDocument/2006/relationships" id="257" r:id="Red82611c4ec344e5"/>
    <p:sldId xmlns:r="http://schemas.openxmlformats.org/officeDocument/2006/relationships" id="258" r:id="Rc38ee9be0db9489b"/>
    <p:sldId xmlns:r="http://schemas.openxmlformats.org/officeDocument/2006/relationships" id="259" r:id="Rf68295b5b5494f26"/>
    <p:sldId xmlns:r="http://schemas.openxmlformats.org/officeDocument/2006/relationships" id="260" r:id="Rc59a9cfb0d33485d"/>
    <p:sldId xmlns:r="http://schemas.openxmlformats.org/officeDocument/2006/relationships" id="261" r:id="R6d16d4f7d7c84428"/>
    <p:sldId xmlns:r="http://schemas.openxmlformats.org/officeDocument/2006/relationships" id="262" r:id="R1e2a9ebd5348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05b249f144d08" /><Relationship Type="http://schemas.openxmlformats.org/officeDocument/2006/relationships/slide" Target="/ppt/slides/slide1.xml" Id="R803c725759914f56" /><Relationship Type="http://schemas.openxmlformats.org/officeDocument/2006/relationships/slide" Target="/ppt/slides/slide2.xml" Id="Red82611c4ec344e5" /><Relationship Type="http://schemas.openxmlformats.org/officeDocument/2006/relationships/slide" Target="/ppt/slides/slide3.xml" Id="Rc38ee9be0db9489b" /><Relationship Type="http://schemas.openxmlformats.org/officeDocument/2006/relationships/slide" Target="/ppt/slides/slide4.xml" Id="Rf68295b5b5494f26" /><Relationship Type="http://schemas.openxmlformats.org/officeDocument/2006/relationships/slide" Target="/ppt/slides/slide5.xml" Id="Rc59a9cfb0d33485d" /><Relationship Type="http://schemas.openxmlformats.org/officeDocument/2006/relationships/slide" Target="/ppt/slides/slide6.xml" Id="R6d16d4f7d7c84428" /><Relationship Type="http://schemas.openxmlformats.org/officeDocument/2006/relationships/slide" Target="/ppt/slides/slide7.xml" Id="R1e2a9ebd5348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4c90633fb4f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301b073454d26" /><Relationship Type="http://schemas.openxmlformats.org/officeDocument/2006/relationships/theme" Target="/ppt/slideMasters/theme/theme1.xml" Id="R1652faeae7d0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301b07345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63a8c536d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d330a9f8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edf3702bb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4e7f61d60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4912951b9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da9f2e4fa40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f29d7c287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