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89254dcaf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171b75f434dba"/>
  </p:sldMasterIdLst>
  <p:sldIdLst>
    <p:sldId xmlns:r="http://schemas.openxmlformats.org/officeDocument/2006/relationships" id="256" r:id="R3f7c6fffaed14e83"/>
    <p:sldId xmlns:r="http://schemas.openxmlformats.org/officeDocument/2006/relationships" id="257" r:id="R7a14c2dab5ff4ca6"/>
    <p:sldId xmlns:r="http://schemas.openxmlformats.org/officeDocument/2006/relationships" id="258" r:id="Rd1f65b0d05d44863"/>
    <p:sldId xmlns:r="http://schemas.openxmlformats.org/officeDocument/2006/relationships" id="259" r:id="R6a7fc266c38e4457"/>
    <p:sldId xmlns:r="http://schemas.openxmlformats.org/officeDocument/2006/relationships" id="260" r:id="R432f1ac9cc124623"/>
    <p:sldId xmlns:r="http://schemas.openxmlformats.org/officeDocument/2006/relationships" id="261" r:id="Rd3e859380f5c45ec"/>
    <p:sldId xmlns:r="http://schemas.openxmlformats.org/officeDocument/2006/relationships" id="262" r:id="Rae30ed1061ad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171b75f434dba" /><Relationship Type="http://schemas.openxmlformats.org/officeDocument/2006/relationships/slide" Target="/ppt/slides/slide1.xml" Id="R3f7c6fffaed14e83" /><Relationship Type="http://schemas.openxmlformats.org/officeDocument/2006/relationships/slide" Target="/ppt/slides/slide2.xml" Id="R7a14c2dab5ff4ca6" /><Relationship Type="http://schemas.openxmlformats.org/officeDocument/2006/relationships/slide" Target="/ppt/slides/slide3.xml" Id="Rd1f65b0d05d44863" /><Relationship Type="http://schemas.openxmlformats.org/officeDocument/2006/relationships/slide" Target="/ppt/slides/slide4.xml" Id="R6a7fc266c38e4457" /><Relationship Type="http://schemas.openxmlformats.org/officeDocument/2006/relationships/slide" Target="/ppt/slides/slide5.xml" Id="R432f1ac9cc124623" /><Relationship Type="http://schemas.openxmlformats.org/officeDocument/2006/relationships/slide" Target="/ppt/slides/slide6.xml" Id="Rd3e859380f5c45ec" /><Relationship Type="http://schemas.openxmlformats.org/officeDocument/2006/relationships/slide" Target="/ppt/slides/slide7.xml" Id="Rae30ed1061ad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7c6b0dd4f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3083652b4e73" /><Relationship Type="http://schemas.openxmlformats.org/officeDocument/2006/relationships/theme" Target="/ppt/slideMasters/theme/theme1.xml" Id="Ra6025980ebbd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93083652b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8a0420a5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6939008b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efbe31935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fc996f66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4c7f12a7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4a3831d1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6ae660e7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