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9ce002845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8ca26b586f48c3"/>
  </p:sldMasterIdLst>
  <p:sldIdLst>
    <p:sldId xmlns:r="http://schemas.openxmlformats.org/officeDocument/2006/relationships" id="256" r:id="Rb3010b161e6b4e5a"/>
    <p:sldId xmlns:r="http://schemas.openxmlformats.org/officeDocument/2006/relationships" id="257" r:id="R24363e2a92404489"/>
    <p:sldId xmlns:r="http://schemas.openxmlformats.org/officeDocument/2006/relationships" id="258" r:id="R532618cb8b5144cc"/>
    <p:sldId xmlns:r="http://schemas.openxmlformats.org/officeDocument/2006/relationships" id="259" r:id="R2737ec600e01497c"/>
    <p:sldId xmlns:r="http://schemas.openxmlformats.org/officeDocument/2006/relationships" id="260" r:id="R5078f76e9c984fea"/>
    <p:sldId xmlns:r="http://schemas.openxmlformats.org/officeDocument/2006/relationships" id="261" r:id="Ra471cc32938f42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ca26b586f48c3" /><Relationship Type="http://schemas.openxmlformats.org/officeDocument/2006/relationships/slide" Target="/ppt/slides/slide1.xml" Id="Rb3010b161e6b4e5a" /><Relationship Type="http://schemas.openxmlformats.org/officeDocument/2006/relationships/slide" Target="/ppt/slides/slide2.xml" Id="R24363e2a92404489" /><Relationship Type="http://schemas.openxmlformats.org/officeDocument/2006/relationships/slide" Target="/ppt/slides/slide3.xml" Id="R532618cb8b5144cc" /><Relationship Type="http://schemas.openxmlformats.org/officeDocument/2006/relationships/slide" Target="/ppt/slides/slide4.xml" Id="R2737ec600e01497c" /><Relationship Type="http://schemas.openxmlformats.org/officeDocument/2006/relationships/slide" Target="/ppt/slides/slide5.xml" Id="R5078f76e9c984fea" /><Relationship Type="http://schemas.openxmlformats.org/officeDocument/2006/relationships/slide" Target="/ppt/slides/slide6.xml" Id="Ra471cc32938f42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16be71cee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21381416498f" /><Relationship Type="http://schemas.openxmlformats.org/officeDocument/2006/relationships/theme" Target="/ppt/slideMasters/theme/theme1.xml" Id="R12b823eaa2a1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f821381416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25f2fb869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0dc3af1924b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5720fe837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0a5c9d81a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492b53d848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160662678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