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3b8f6bb50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f23cde55e440fb"/>
  </p:sldMasterIdLst>
  <p:sldIdLst>
    <p:sldId xmlns:r="http://schemas.openxmlformats.org/officeDocument/2006/relationships" id="256" r:id="Rcb18777fa74a4bb8"/>
    <p:sldId xmlns:r="http://schemas.openxmlformats.org/officeDocument/2006/relationships" id="257" r:id="R30b3dcdd9908488b"/>
    <p:sldId xmlns:r="http://schemas.openxmlformats.org/officeDocument/2006/relationships" id="258" r:id="R9760835873184ee8"/>
    <p:sldId xmlns:r="http://schemas.openxmlformats.org/officeDocument/2006/relationships" id="259" r:id="R58d9d6fe0f684a9e"/>
    <p:sldId xmlns:r="http://schemas.openxmlformats.org/officeDocument/2006/relationships" id="260" r:id="R3a5c09ed0efc4a02"/>
    <p:sldId xmlns:r="http://schemas.openxmlformats.org/officeDocument/2006/relationships" id="261" r:id="Rd661f0a028454051"/>
    <p:sldId xmlns:r="http://schemas.openxmlformats.org/officeDocument/2006/relationships" id="262" r:id="R257c347f654d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23cde55e440fb" /><Relationship Type="http://schemas.openxmlformats.org/officeDocument/2006/relationships/slide" Target="/ppt/slides/slide1.xml" Id="Rcb18777fa74a4bb8" /><Relationship Type="http://schemas.openxmlformats.org/officeDocument/2006/relationships/slide" Target="/ppt/slides/slide2.xml" Id="R30b3dcdd9908488b" /><Relationship Type="http://schemas.openxmlformats.org/officeDocument/2006/relationships/slide" Target="/ppt/slides/slide3.xml" Id="R9760835873184ee8" /><Relationship Type="http://schemas.openxmlformats.org/officeDocument/2006/relationships/slide" Target="/ppt/slides/slide4.xml" Id="R58d9d6fe0f684a9e" /><Relationship Type="http://schemas.openxmlformats.org/officeDocument/2006/relationships/slide" Target="/ppt/slides/slide5.xml" Id="R3a5c09ed0efc4a02" /><Relationship Type="http://schemas.openxmlformats.org/officeDocument/2006/relationships/slide" Target="/ppt/slides/slide6.xml" Id="Rd661f0a028454051" /><Relationship Type="http://schemas.openxmlformats.org/officeDocument/2006/relationships/slide" Target="/ppt/slides/slide7.xml" Id="R257c347f654d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217d18b7549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72ac86a0f485d" /><Relationship Type="http://schemas.openxmlformats.org/officeDocument/2006/relationships/theme" Target="/ppt/slideMasters/theme/theme1.xml" Id="Rcc9c2c384f11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172ac86a0f48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3cf1b00af45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1836291654b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ef7f6378c46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0ec91d48d4c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ba4dd76114d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9b6fb70134b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d6587013f48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4 969 728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HAGLUND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Gabels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