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1c36f044c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4e7876c424e94"/>
  </p:sldMasterIdLst>
  <p:sldIdLst>
    <p:sldId xmlns:r="http://schemas.openxmlformats.org/officeDocument/2006/relationships" id="256" r:id="Rcf3f090bea924ed6"/>
    <p:sldId xmlns:r="http://schemas.openxmlformats.org/officeDocument/2006/relationships" id="257" r:id="Rdf8ba7f17d6649f2"/>
    <p:sldId xmlns:r="http://schemas.openxmlformats.org/officeDocument/2006/relationships" id="258" r:id="R29812be01c5d4fe5"/>
    <p:sldId xmlns:r="http://schemas.openxmlformats.org/officeDocument/2006/relationships" id="259" r:id="R3b5efe4410f748ef"/>
    <p:sldId xmlns:r="http://schemas.openxmlformats.org/officeDocument/2006/relationships" id="260" r:id="Rdac096e992f747df"/>
    <p:sldId xmlns:r="http://schemas.openxmlformats.org/officeDocument/2006/relationships" id="261" r:id="R8219406d7596416d"/>
    <p:sldId xmlns:r="http://schemas.openxmlformats.org/officeDocument/2006/relationships" id="262" r:id="Rff5f92b2540e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4e7876c424e94" /><Relationship Type="http://schemas.openxmlformats.org/officeDocument/2006/relationships/slide" Target="/ppt/slides/slide1.xml" Id="Rcf3f090bea924ed6" /><Relationship Type="http://schemas.openxmlformats.org/officeDocument/2006/relationships/slide" Target="/ppt/slides/slide2.xml" Id="Rdf8ba7f17d6649f2" /><Relationship Type="http://schemas.openxmlformats.org/officeDocument/2006/relationships/slide" Target="/ppt/slides/slide3.xml" Id="R29812be01c5d4fe5" /><Relationship Type="http://schemas.openxmlformats.org/officeDocument/2006/relationships/slide" Target="/ppt/slides/slide4.xml" Id="R3b5efe4410f748ef" /><Relationship Type="http://schemas.openxmlformats.org/officeDocument/2006/relationships/slide" Target="/ppt/slides/slide5.xml" Id="Rdac096e992f747df" /><Relationship Type="http://schemas.openxmlformats.org/officeDocument/2006/relationships/slide" Target="/ppt/slides/slide6.xml" Id="R8219406d7596416d" /><Relationship Type="http://schemas.openxmlformats.org/officeDocument/2006/relationships/slide" Target="/ppt/slides/slide7.xml" Id="Rff5f92b2540e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e2f3e9bb1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b003a3fd4bd2" /><Relationship Type="http://schemas.openxmlformats.org/officeDocument/2006/relationships/theme" Target="/ppt/slideMasters/theme/theme1.xml" Id="R08c13c559d62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8b003a3fd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9adf0c01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221b18f3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c837b236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4ba10870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22c16f0d5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4de20013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16c8f673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