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18a7c6fd8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0e62844bc4f8b"/>
  </p:sldMasterIdLst>
  <p:sldIdLst>
    <p:sldId xmlns:r="http://schemas.openxmlformats.org/officeDocument/2006/relationships" id="256" r:id="R98e1e8aed5664bb0"/>
    <p:sldId xmlns:r="http://schemas.openxmlformats.org/officeDocument/2006/relationships" id="257" r:id="R0b7a817763f44149"/>
    <p:sldId xmlns:r="http://schemas.openxmlformats.org/officeDocument/2006/relationships" id="258" r:id="R0084fe369ca04af8"/>
    <p:sldId xmlns:r="http://schemas.openxmlformats.org/officeDocument/2006/relationships" id="259" r:id="Ra21fd220be8a4712"/>
    <p:sldId xmlns:r="http://schemas.openxmlformats.org/officeDocument/2006/relationships" id="260" r:id="R8412beb834854230"/>
    <p:sldId xmlns:r="http://schemas.openxmlformats.org/officeDocument/2006/relationships" id="261" r:id="Rfc5aa4d8562f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0e62844bc4f8b" /><Relationship Type="http://schemas.openxmlformats.org/officeDocument/2006/relationships/slide" Target="/ppt/slides/slide1.xml" Id="R98e1e8aed5664bb0" /><Relationship Type="http://schemas.openxmlformats.org/officeDocument/2006/relationships/slide" Target="/ppt/slides/slide2.xml" Id="R0b7a817763f44149" /><Relationship Type="http://schemas.openxmlformats.org/officeDocument/2006/relationships/slide" Target="/ppt/slides/slide3.xml" Id="R0084fe369ca04af8" /><Relationship Type="http://schemas.openxmlformats.org/officeDocument/2006/relationships/slide" Target="/ppt/slides/slide4.xml" Id="Ra21fd220be8a4712" /><Relationship Type="http://schemas.openxmlformats.org/officeDocument/2006/relationships/slide" Target="/ppt/slides/slide5.xml" Id="R8412beb834854230" /><Relationship Type="http://schemas.openxmlformats.org/officeDocument/2006/relationships/slide" Target="/ppt/slides/slide6.xml" Id="Rfc5aa4d8562f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b5a6dc7c3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106789f814a1e" /><Relationship Type="http://schemas.openxmlformats.org/officeDocument/2006/relationships/theme" Target="/ppt/slideMasters/theme/theme1.xml" Id="Rbbef306076f0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106789f81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b02513b504e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f46af7c65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6fa2868bf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6e58885e3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249580c6c4b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a3622119f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