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b35c71726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9d6795e9143f3"/>
  </p:sldMasterIdLst>
  <p:sldIdLst>
    <p:sldId xmlns:r="http://schemas.openxmlformats.org/officeDocument/2006/relationships" id="256" r:id="Rf177b55e6fb94a9b"/>
    <p:sldId xmlns:r="http://schemas.openxmlformats.org/officeDocument/2006/relationships" id="257" r:id="R135cd5cde83d4fe5"/>
    <p:sldId xmlns:r="http://schemas.openxmlformats.org/officeDocument/2006/relationships" id="258" r:id="R57eed6ab54d44fd0"/>
    <p:sldId xmlns:r="http://schemas.openxmlformats.org/officeDocument/2006/relationships" id="259" r:id="Rbe5baac9c80f4de0"/>
    <p:sldId xmlns:r="http://schemas.openxmlformats.org/officeDocument/2006/relationships" id="260" r:id="Rec31223cfaf949f6"/>
    <p:sldId xmlns:r="http://schemas.openxmlformats.org/officeDocument/2006/relationships" id="261" r:id="Ra02a83cd52c94f07"/>
    <p:sldId xmlns:r="http://schemas.openxmlformats.org/officeDocument/2006/relationships" id="262" r:id="R9d5ab9e7c82c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9d6795e9143f3" /><Relationship Type="http://schemas.openxmlformats.org/officeDocument/2006/relationships/slide" Target="/ppt/slides/slide1.xml" Id="Rf177b55e6fb94a9b" /><Relationship Type="http://schemas.openxmlformats.org/officeDocument/2006/relationships/slide" Target="/ppt/slides/slide2.xml" Id="R135cd5cde83d4fe5" /><Relationship Type="http://schemas.openxmlformats.org/officeDocument/2006/relationships/slide" Target="/ppt/slides/slide3.xml" Id="R57eed6ab54d44fd0" /><Relationship Type="http://schemas.openxmlformats.org/officeDocument/2006/relationships/slide" Target="/ppt/slides/slide4.xml" Id="Rbe5baac9c80f4de0" /><Relationship Type="http://schemas.openxmlformats.org/officeDocument/2006/relationships/slide" Target="/ppt/slides/slide5.xml" Id="Rec31223cfaf949f6" /><Relationship Type="http://schemas.openxmlformats.org/officeDocument/2006/relationships/slide" Target="/ppt/slides/slide6.xml" Id="Ra02a83cd52c94f07" /><Relationship Type="http://schemas.openxmlformats.org/officeDocument/2006/relationships/slide" Target="/ppt/slides/slide7.xml" Id="R9d5ab9e7c82c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db309c8eb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e4c3238b4e87" /><Relationship Type="http://schemas.openxmlformats.org/officeDocument/2006/relationships/theme" Target="/ppt/slideMasters/theme/theme1.xml" Id="R908c378357f5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ce4c3238b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7149e0c2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b65bd1e4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e0b3e3df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ec2520e2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06ab4663c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d1c94ca2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d63ecc618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