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df143e29a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2057dbb934371"/>
  </p:sldMasterIdLst>
  <p:sldIdLst>
    <p:sldId xmlns:r="http://schemas.openxmlformats.org/officeDocument/2006/relationships" id="256" r:id="R30536feee5534e82"/>
    <p:sldId xmlns:r="http://schemas.openxmlformats.org/officeDocument/2006/relationships" id="257" r:id="R25c6248d1ac1401f"/>
    <p:sldId xmlns:r="http://schemas.openxmlformats.org/officeDocument/2006/relationships" id="258" r:id="Rdbe2b37e03bb4ca5"/>
    <p:sldId xmlns:r="http://schemas.openxmlformats.org/officeDocument/2006/relationships" id="259" r:id="Refeace3410444d47"/>
    <p:sldId xmlns:r="http://schemas.openxmlformats.org/officeDocument/2006/relationships" id="260" r:id="Ra5b8f8d7e2474848"/>
    <p:sldId xmlns:r="http://schemas.openxmlformats.org/officeDocument/2006/relationships" id="261" r:id="Rba3f3cbd3806438f"/>
    <p:sldId xmlns:r="http://schemas.openxmlformats.org/officeDocument/2006/relationships" id="262" r:id="Racac1a28d563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2057dbb934371" /><Relationship Type="http://schemas.openxmlformats.org/officeDocument/2006/relationships/slide" Target="/ppt/slides/slide1.xml" Id="R30536feee5534e82" /><Relationship Type="http://schemas.openxmlformats.org/officeDocument/2006/relationships/slide" Target="/ppt/slides/slide2.xml" Id="R25c6248d1ac1401f" /><Relationship Type="http://schemas.openxmlformats.org/officeDocument/2006/relationships/slide" Target="/ppt/slides/slide3.xml" Id="Rdbe2b37e03bb4ca5" /><Relationship Type="http://schemas.openxmlformats.org/officeDocument/2006/relationships/slide" Target="/ppt/slides/slide4.xml" Id="Refeace3410444d47" /><Relationship Type="http://schemas.openxmlformats.org/officeDocument/2006/relationships/slide" Target="/ppt/slides/slide5.xml" Id="Ra5b8f8d7e2474848" /><Relationship Type="http://schemas.openxmlformats.org/officeDocument/2006/relationships/slide" Target="/ppt/slides/slide6.xml" Id="Rba3f3cbd3806438f" /><Relationship Type="http://schemas.openxmlformats.org/officeDocument/2006/relationships/slide" Target="/ppt/slides/slide7.xml" Id="Racac1a28d563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5ae650faa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483c36194f64" /><Relationship Type="http://schemas.openxmlformats.org/officeDocument/2006/relationships/theme" Target="/ppt/slideMasters/theme/theme1.xml" Id="R3e89a759b2d7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9483c3619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1de3c4ca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7025b7fb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d40466ea4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924a649a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3509f1c5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b85631b5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6284d70e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