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828a7cfcb47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24b8470054f95"/>
  </p:sldMasterIdLst>
  <p:sldIdLst>
    <p:sldId xmlns:r="http://schemas.openxmlformats.org/officeDocument/2006/relationships" id="256" r:id="R5559975c5fae42c7"/>
    <p:sldId xmlns:r="http://schemas.openxmlformats.org/officeDocument/2006/relationships" id="257" r:id="R09e146fa076e4bdd"/>
    <p:sldId xmlns:r="http://schemas.openxmlformats.org/officeDocument/2006/relationships" id="258" r:id="Rf130578331fc4508"/>
    <p:sldId xmlns:r="http://schemas.openxmlformats.org/officeDocument/2006/relationships" id="259" r:id="R7e2e496345134bd0"/>
    <p:sldId xmlns:r="http://schemas.openxmlformats.org/officeDocument/2006/relationships" id="260" r:id="R68b6f4e5d20140f1"/>
    <p:sldId xmlns:r="http://schemas.openxmlformats.org/officeDocument/2006/relationships" id="261" r:id="R9cc02585405043b8"/>
    <p:sldId xmlns:r="http://schemas.openxmlformats.org/officeDocument/2006/relationships" id="262" r:id="R9b536a67898f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24b8470054f95" /><Relationship Type="http://schemas.openxmlformats.org/officeDocument/2006/relationships/slide" Target="/ppt/slides/slide1.xml" Id="R5559975c5fae42c7" /><Relationship Type="http://schemas.openxmlformats.org/officeDocument/2006/relationships/slide" Target="/ppt/slides/slide2.xml" Id="R09e146fa076e4bdd" /><Relationship Type="http://schemas.openxmlformats.org/officeDocument/2006/relationships/slide" Target="/ppt/slides/slide3.xml" Id="Rf130578331fc4508" /><Relationship Type="http://schemas.openxmlformats.org/officeDocument/2006/relationships/slide" Target="/ppt/slides/slide4.xml" Id="R7e2e496345134bd0" /><Relationship Type="http://schemas.openxmlformats.org/officeDocument/2006/relationships/slide" Target="/ppt/slides/slide5.xml" Id="R68b6f4e5d20140f1" /><Relationship Type="http://schemas.openxmlformats.org/officeDocument/2006/relationships/slide" Target="/ppt/slides/slide6.xml" Id="R9cc02585405043b8" /><Relationship Type="http://schemas.openxmlformats.org/officeDocument/2006/relationships/slide" Target="/ppt/slides/slide7.xml" Id="R9b536a67898f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8279f80b940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f62f9c29049dc" /><Relationship Type="http://schemas.openxmlformats.org/officeDocument/2006/relationships/theme" Target="/ppt/slideMasters/theme/theme1.xml" Id="R4ac9dda837b0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8f62f9c290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53e200d3f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0d3a6b3d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8a230b08f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49c7ee80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965381164f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ed70f790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85232f9e8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14 570 689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14 502 115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13 493 302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83 340 682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90 235 693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BJØRN EGIL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Haråsveien 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BEJ INVEST AS</a:t>
            </a:r>
          </a:p>
        </p:txBody>
      </p:sp>
    </p:spTree>
  </p:cSld>
  <p:clrMapOvr>
    <a:masterClrMapping xmlns:a="http://schemas.openxmlformats.org/drawingml/2006/main"/>
  </p:clrMapOvr>
</p:sld>
</file>