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cf35f84de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72110fc1d4bf0"/>
  </p:sldMasterIdLst>
  <p:sldIdLst>
    <p:sldId xmlns:r="http://schemas.openxmlformats.org/officeDocument/2006/relationships" id="256" r:id="R5b2c728374f540c8"/>
    <p:sldId xmlns:r="http://schemas.openxmlformats.org/officeDocument/2006/relationships" id="257" r:id="R2387c048116d4e59"/>
    <p:sldId xmlns:r="http://schemas.openxmlformats.org/officeDocument/2006/relationships" id="258" r:id="Rbd5c2e0641d34586"/>
    <p:sldId xmlns:r="http://schemas.openxmlformats.org/officeDocument/2006/relationships" id="259" r:id="R88449b2b86d74431"/>
    <p:sldId xmlns:r="http://schemas.openxmlformats.org/officeDocument/2006/relationships" id="260" r:id="R80063dbb44dd4d88"/>
    <p:sldId xmlns:r="http://schemas.openxmlformats.org/officeDocument/2006/relationships" id="261" r:id="Rc7ba0ff7f5f2403c"/>
    <p:sldId xmlns:r="http://schemas.openxmlformats.org/officeDocument/2006/relationships" id="262" r:id="R97f696512373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72110fc1d4bf0" /><Relationship Type="http://schemas.openxmlformats.org/officeDocument/2006/relationships/slide" Target="/ppt/slides/slide1.xml" Id="R5b2c728374f540c8" /><Relationship Type="http://schemas.openxmlformats.org/officeDocument/2006/relationships/slide" Target="/ppt/slides/slide2.xml" Id="R2387c048116d4e59" /><Relationship Type="http://schemas.openxmlformats.org/officeDocument/2006/relationships/slide" Target="/ppt/slides/slide3.xml" Id="Rbd5c2e0641d34586" /><Relationship Type="http://schemas.openxmlformats.org/officeDocument/2006/relationships/slide" Target="/ppt/slides/slide4.xml" Id="R88449b2b86d74431" /><Relationship Type="http://schemas.openxmlformats.org/officeDocument/2006/relationships/slide" Target="/ppt/slides/slide5.xml" Id="R80063dbb44dd4d88" /><Relationship Type="http://schemas.openxmlformats.org/officeDocument/2006/relationships/slide" Target="/ppt/slides/slide6.xml" Id="Rc7ba0ff7f5f2403c" /><Relationship Type="http://schemas.openxmlformats.org/officeDocument/2006/relationships/slide" Target="/ppt/slides/slide7.xml" Id="R97f696512373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12d3c7a92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db4023b547d5" /><Relationship Type="http://schemas.openxmlformats.org/officeDocument/2006/relationships/theme" Target="/ppt/slideMasters/theme/theme1.xml" Id="Rd71b85efee19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9db4023b5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b8bb14bb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7be959ae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fb08507e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034890ba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207f6c732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755f0b5f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e05f7f019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