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eb6fbee090540b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effeb50b4dc4cdf"/>
  </p:sldMasterIdLst>
  <p:sldIdLst>
    <p:sldId xmlns:r="http://schemas.openxmlformats.org/officeDocument/2006/relationships" id="256" r:id="Rcaaf66d9c6dd4afc"/>
    <p:sldId xmlns:r="http://schemas.openxmlformats.org/officeDocument/2006/relationships" id="257" r:id="R9dd9c5cc738d4677"/>
    <p:sldId xmlns:r="http://schemas.openxmlformats.org/officeDocument/2006/relationships" id="258" r:id="Re122eeb05d154daf"/>
    <p:sldId xmlns:r="http://schemas.openxmlformats.org/officeDocument/2006/relationships" id="259" r:id="R84b56a4e8b3b4de0"/>
    <p:sldId xmlns:r="http://schemas.openxmlformats.org/officeDocument/2006/relationships" id="260" r:id="Rf6c1fb5e400d49d2"/>
    <p:sldId xmlns:r="http://schemas.openxmlformats.org/officeDocument/2006/relationships" id="261" r:id="R6787e6b607e543bc"/>
    <p:sldId xmlns:r="http://schemas.openxmlformats.org/officeDocument/2006/relationships" id="262" r:id="R9bd17825538f4e1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effeb50b4dc4cdf" /><Relationship Type="http://schemas.openxmlformats.org/officeDocument/2006/relationships/slide" Target="/ppt/slides/slide1.xml" Id="Rcaaf66d9c6dd4afc" /><Relationship Type="http://schemas.openxmlformats.org/officeDocument/2006/relationships/slide" Target="/ppt/slides/slide2.xml" Id="R9dd9c5cc738d4677" /><Relationship Type="http://schemas.openxmlformats.org/officeDocument/2006/relationships/slide" Target="/ppt/slides/slide3.xml" Id="Re122eeb05d154daf" /><Relationship Type="http://schemas.openxmlformats.org/officeDocument/2006/relationships/slide" Target="/ppt/slides/slide4.xml" Id="R84b56a4e8b3b4de0" /><Relationship Type="http://schemas.openxmlformats.org/officeDocument/2006/relationships/slide" Target="/ppt/slides/slide5.xml" Id="Rf6c1fb5e400d49d2" /><Relationship Type="http://schemas.openxmlformats.org/officeDocument/2006/relationships/slide" Target="/ppt/slides/slide6.xml" Id="R6787e6b607e543bc" /><Relationship Type="http://schemas.openxmlformats.org/officeDocument/2006/relationships/slide" Target="/ppt/slides/slide7.xml" Id="R9bd17825538f4e1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75fe30dc8a84ca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8cbe50fcae44989" /><Relationship Type="http://schemas.openxmlformats.org/officeDocument/2006/relationships/theme" Target="/ppt/slideMasters/theme/theme1.xml" Id="Rc6ddd551e9174a9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8cbe50fcae4498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b8b8427dfe4ef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37990eadcb405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24352dd8494ee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97a9cdc8ec4bd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911535559e472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8a79dfe4bc4e1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03b7db493e495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BIGAIO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BIGAIO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BIGAIO HOLDING AS ble etablert [år] og holder til i Førde.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BIGAIO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BIGAIO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BIGAIO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204 000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−722 042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2 236 758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54 120 010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56 566 758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BIGAIO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ANDERS BERQVAM  –  23,8 %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INGE HELLAND BERQVAM  –  23,8 %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OLAV BERQVAM  –  23,8 %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IDA KRISTINE HELLAND BERQVAM  –  11,5 %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GUTTORM BERQVAM  –  9,8 %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IDA KRISTINE HELLAND BERQVAM  –  2,0 %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BIGAIO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Falkensten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6809 Førde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989 251 821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BIGAIO HOLDING AS</a:t>
            </a:r>
          </a:p>
        </p:txBody>
      </p:sp>
    </p:spTree>
  </p:cSld>
  <p:clrMapOvr>
    <a:masterClrMapping xmlns:a="http://schemas.openxmlformats.org/drawingml/2006/main"/>
  </p:clrMapOvr>
</p:sld>
</file>