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63edd81f7042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72b2670bbc4f04"/>
  </p:sldMasterIdLst>
  <p:sldIdLst>
    <p:sldId xmlns:r="http://schemas.openxmlformats.org/officeDocument/2006/relationships" id="256" r:id="Rccc528ba3a974b94"/>
    <p:sldId xmlns:r="http://schemas.openxmlformats.org/officeDocument/2006/relationships" id="257" r:id="R0ec88e03e39a40ff"/>
    <p:sldId xmlns:r="http://schemas.openxmlformats.org/officeDocument/2006/relationships" id="258" r:id="R7c0dae08fc02484e"/>
    <p:sldId xmlns:r="http://schemas.openxmlformats.org/officeDocument/2006/relationships" id="259" r:id="R57b30fec24834436"/>
    <p:sldId xmlns:r="http://schemas.openxmlformats.org/officeDocument/2006/relationships" id="260" r:id="R1d086f4f0fa94879"/>
    <p:sldId xmlns:r="http://schemas.openxmlformats.org/officeDocument/2006/relationships" id="261" r:id="R4b61f5f7acb049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72b2670bbc4f04" /><Relationship Type="http://schemas.openxmlformats.org/officeDocument/2006/relationships/slide" Target="/ppt/slides/slide1.xml" Id="Rccc528ba3a974b94" /><Relationship Type="http://schemas.openxmlformats.org/officeDocument/2006/relationships/slide" Target="/ppt/slides/slide2.xml" Id="R0ec88e03e39a40ff" /><Relationship Type="http://schemas.openxmlformats.org/officeDocument/2006/relationships/slide" Target="/ppt/slides/slide3.xml" Id="R7c0dae08fc02484e" /><Relationship Type="http://schemas.openxmlformats.org/officeDocument/2006/relationships/slide" Target="/ppt/slides/slide4.xml" Id="R57b30fec24834436" /><Relationship Type="http://schemas.openxmlformats.org/officeDocument/2006/relationships/slide" Target="/ppt/slides/slide5.xml" Id="R1d086f4f0fa94879" /><Relationship Type="http://schemas.openxmlformats.org/officeDocument/2006/relationships/slide" Target="/ppt/slides/slide6.xml" Id="R4b61f5f7acb049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0d503fadd14a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1dc9a5e94c4167" /><Relationship Type="http://schemas.openxmlformats.org/officeDocument/2006/relationships/theme" Target="/ppt/slideMasters/theme/theme1.xml" Id="R594aa4da8ac142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1dc9a5e94c41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624014452644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5e8e24db84a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09461eb08a4f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c8d5380f1645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1423a04134a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ba98511a2547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BIGAIO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Falkensten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6809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989 251 821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BIGAIO HOLDING AS</a:t>
            </a:r>
          </a:p>
        </p:txBody>
      </p:sp>
    </p:spTree>
  </p:cSld>
  <p:clrMapOvr>
    <a:masterClrMapping xmlns:a="http://schemas.openxmlformats.org/drawingml/2006/main"/>
  </p:clrMapOvr>
</p:sld>
</file>