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faeb0624174c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d884361d0746fe"/>
  </p:sldMasterIdLst>
  <p:sldIdLst>
    <p:sldId xmlns:r="http://schemas.openxmlformats.org/officeDocument/2006/relationships" id="256" r:id="R0484cab74f434006"/>
    <p:sldId xmlns:r="http://schemas.openxmlformats.org/officeDocument/2006/relationships" id="257" r:id="Rbc9703eb448f46b9"/>
    <p:sldId xmlns:r="http://schemas.openxmlformats.org/officeDocument/2006/relationships" id="258" r:id="R6aca0fc581cd4b54"/>
    <p:sldId xmlns:r="http://schemas.openxmlformats.org/officeDocument/2006/relationships" id="259" r:id="R4972e861773548d9"/>
    <p:sldId xmlns:r="http://schemas.openxmlformats.org/officeDocument/2006/relationships" id="260" r:id="R5db21fad43c943bb"/>
    <p:sldId xmlns:r="http://schemas.openxmlformats.org/officeDocument/2006/relationships" id="261" r:id="Rd9b0202e51cd42e1"/>
    <p:sldId xmlns:r="http://schemas.openxmlformats.org/officeDocument/2006/relationships" id="262" r:id="Rde6c052f081b49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d884361d0746fe" /><Relationship Type="http://schemas.openxmlformats.org/officeDocument/2006/relationships/slide" Target="/ppt/slides/slide1.xml" Id="R0484cab74f434006" /><Relationship Type="http://schemas.openxmlformats.org/officeDocument/2006/relationships/slide" Target="/ppt/slides/slide2.xml" Id="Rbc9703eb448f46b9" /><Relationship Type="http://schemas.openxmlformats.org/officeDocument/2006/relationships/slide" Target="/ppt/slides/slide3.xml" Id="R6aca0fc581cd4b54" /><Relationship Type="http://schemas.openxmlformats.org/officeDocument/2006/relationships/slide" Target="/ppt/slides/slide4.xml" Id="R4972e861773548d9" /><Relationship Type="http://schemas.openxmlformats.org/officeDocument/2006/relationships/slide" Target="/ppt/slides/slide5.xml" Id="R5db21fad43c943bb" /><Relationship Type="http://schemas.openxmlformats.org/officeDocument/2006/relationships/slide" Target="/ppt/slides/slide6.xml" Id="Rd9b0202e51cd42e1" /><Relationship Type="http://schemas.openxmlformats.org/officeDocument/2006/relationships/slide" Target="/ppt/slides/slide7.xml" Id="Rde6c052f081b49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62aff7c97a47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a5199f7314e0b" /><Relationship Type="http://schemas.openxmlformats.org/officeDocument/2006/relationships/theme" Target="/ppt/slideMasters/theme/theme1.xml" Id="Rb7b063d5bc3b46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1a5199f7314e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f05cd3ea842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3ba6de34648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2a457b9054e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1d5f1e3da4e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6fa8812754f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6ddfdd3a141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1985f042a40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HEGIL AS ble etablert [år] og holder til i Reistad.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−1 162 736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−1 821 228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27 288 097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27 526 863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VILHELMSHAUGEN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Vikerfaret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3425 Reistad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egil@pob.no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989 251 333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