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2d5adeb70746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34e1f19ac64560"/>
  </p:sldMasterIdLst>
  <p:sldIdLst>
    <p:sldId xmlns:r="http://schemas.openxmlformats.org/officeDocument/2006/relationships" id="256" r:id="Rf355a01a4d8d48ea"/>
    <p:sldId xmlns:r="http://schemas.openxmlformats.org/officeDocument/2006/relationships" id="257" r:id="R856231a15ac64ba6"/>
    <p:sldId xmlns:r="http://schemas.openxmlformats.org/officeDocument/2006/relationships" id="258" r:id="R5f677415385d4a9c"/>
    <p:sldId xmlns:r="http://schemas.openxmlformats.org/officeDocument/2006/relationships" id="259" r:id="Rcb01c06083bd405c"/>
    <p:sldId xmlns:r="http://schemas.openxmlformats.org/officeDocument/2006/relationships" id="260" r:id="R68fd1e276c2a4f8a"/>
    <p:sldId xmlns:r="http://schemas.openxmlformats.org/officeDocument/2006/relationships" id="261" r:id="R77b8efbba6794b83"/>
    <p:sldId xmlns:r="http://schemas.openxmlformats.org/officeDocument/2006/relationships" id="262" r:id="Rbe00bb5f5c5d4f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4e1f19ac64560" /><Relationship Type="http://schemas.openxmlformats.org/officeDocument/2006/relationships/slide" Target="/ppt/slides/slide1.xml" Id="Rf355a01a4d8d48ea" /><Relationship Type="http://schemas.openxmlformats.org/officeDocument/2006/relationships/slide" Target="/ppt/slides/slide2.xml" Id="R856231a15ac64ba6" /><Relationship Type="http://schemas.openxmlformats.org/officeDocument/2006/relationships/slide" Target="/ppt/slides/slide3.xml" Id="R5f677415385d4a9c" /><Relationship Type="http://schemas.openxmlformats.org/officeDocument/2006/relationships/slide" Target="/ppt/slides/slide4.xml" Id="Rcb01c06083bd405c" /><Relationship Type="http://schemas.openxmlformats.org/officeDocument/2006/relationships/slide" Target="/ppt/slides/slide5.xml" Id="R68fd1e276c2a4f8a" /><Relationship Type="http://schemas.openxmlformats.org/officeDocument/2006/relationships/slide" Target="/ppt/slides/slide6.xml" Id="R77b8efbba6794b83" /><Relationship Type="http://schemas.openxmlformats.org/officeDocument/2006/relationships/slide" Target="/ppt/slides/slide7.xml" Id="Rbe00bb5f5c5d4f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e4d79d41e48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795768913448b" /><Relationship Type="http://schemas.openxmlformats.org/officeDocument/2006/relationships/theme" Target="/ppt/slideMasters/theme/theme1.xml" Id="R8a39062131e9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579576891344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05e40ac6448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dbcb259814b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b6c916bac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6d852b1cd4c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5d726f6aa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565e180684a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ebbdde5d94e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TROLLHAUGEN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TROLLHAUGEN HOLDING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2 445 641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28 969 525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29 273 036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OLAV VIKSHÅLAND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OVE VIKSHÅLAND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ARVE VIKSHÅLAND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TROLLHAUGEN HOLDING AS</a:t>
            </a:r>
          </a:p>
        </p:txBody>
      </p:sp>
    </p:spTree>
  </p:cSld>
  <p:clrMapOvr>
    <a:masterClrMapping xmlns:a="http://schemas.openxmlformats.org/drawingml/2006/main"/>
  </p:clrMapOvr>
</p:sld>
</file>