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b26b32580f4a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4a317d831e438f"/>
  </p:sldMasterIdLst>
  <p:sldIdLst>
    <p:sldId xmlns:r="http://schemas.openxmlformats.org/officeDocument/2006/relationships" id="256" r:id="R1089525516cc4320"/>
    <p:sldId xmlns:r="http://schemas.openxmlformats.org/officeDocument/2006/relationships" id="257" r:id="Rcc796e9bc39c40fb"/>
    <p:sldId xmlns:r="http://schemas.openxmlformats.org/officeDocument/2006/relationships" id="258" r:id="R6ed9e3a8e8c14e9d"/>
    <p:sldId xmlns:r="http://schemas.openxmlformats.org/officeDocument/2006/relationships" id="259" r:id="Rd276ad08ba004714"/>
    <p:sldId xmlns:r="http://schemas.openxmlformats.org/officeDocument/2006/relationships" id="260" r:id="R79d6ca9d8142485b"/>
    <p:sldId xmlns:r="http://schemas.openxmlformats.org/officeDocument/2006/relationships" id="261" r:id="R84358ffc6fb744ec"/>
    <p:sldId xmlns:r="http://schemas.openxmlformats.org/officeDocument/2006/relationships" id="262" r:id="Rcf21e9edd6bf49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4a317d831e438f" /><Relationship Type="http://schemas.openxmlformats.org/officeDocument/2006/relationships/slide" Target="/ppt/slides/slide1.xml" Id="R1089525516cc4320" /><Relationship Type="http://schemas.openxmlformats.org/officeDocument/2006/relationships/slide" Target="/ppt/slides/slide2.xml" Id="Rcc796e9bc39c40fb" /><Relationship Type="http://schemas.openxmlformats.org/officeDocument/2006/relationships/slide" Target="/ppt/slides/slide3.xml" Id="R6ed9e3a8e8c14e9d" /><Relationship Type="http://schemas.openxmlformats.org/officeDocument/2006/relationships/slide" Target="/ppt/slides/slide4.xml" Id="Rd276ad08ba004714" /><Relationship Type="http://schemas.openxmlformats.org/officeDocument/2006/relationships/slide" Target="/ppt/slides/slide5.xml" Id="R79d6ca9d8142485b" /><Relationship Type="http://schemas.openxmlformats.org/officeDocument/2006/relationships/slide" Target="/ppt/slides/slide6.xml" Id="R84358ffc6fb744ec" /><Relationship Type="http://schemas.openxmlformats.org/officeDocument/2006/relationships/slide" Target="/ppt/slides/slide7.xml" Id="Rcf21e9edd6bf49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3176759b9f40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0891cbb2546ef" /><Relationship Type="http://schemas.openxmlformats.org/officeDocument/2006/relationships/theme" Target="/ppt/slideMasters/theme/theme1.xml" Id="R4978cb87dfcb47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30891cbb2546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e3cf1f05d4f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bf1c9f6de54d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2a5bfc40747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11693909b041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222bf3627848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6fbe54cd34d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73fba9d8f4f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MAGNUS AASE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185 065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Brunesveien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989 250 310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