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e8393b929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ff68f81bd4e74"/>
  </p:sldMasterIdLst>
  <p:sldIdLst>
    <p:sldId xmlns:r="http://schemas.openxmlformats.org/officeDocument/2006/relationships" id="256" r:id="Ra1dcab77533b4be0"/>
    <p:sldId xmlns:r="http://schemas.openxmlformats.org/officeDocument/2006/relationships" id="257" r:id="R31857cdf0b8040d7"/>
    <p:sldId xmlns:r="http://schemas.openxmlformats.org/officeDocument/2006/relationships" id="258" r:id="R52bc51099525411c"/>
    <p:sldId xmlns:r="http://schemas.openxmlformats.org/officeDocument/2006/relationships" id="259" r:id="R8692bd2a66404d23"/>
    <p:sldId xmlns:r="http://schemas.openxmlformats.org/officeDocument/2006/relationships" id="260" r:id="R00f4eba9cf4a4603"/>
    <p:sldId xmlns:r="http://schemas.openxmlformats.org/officeDocument/2006/relationships" id="261" r:id="Rf8c8f6b0adb0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ff68f81bd4e74" /><Relationship Type="http://schemas.openxmlformats.org/officeDocument/2006/relationships/slide" Target="/ppt/slides/slide1.xml" Id="Ra1dcab77533b4be0" /><Relationship Type="http://schemas.openxmlformats.org/officeDocument/2006/relationships/slide" Target="/ppt/slides/slide2.xml" Id="R31857cdf0b8040d7" /><Relationship Type="http://schemas.openxmlformats.org/officeDocument/2006/relationships/slide" Target="/ppt/slides/slide3.xml" Id="R52bc51099525411c" /><Relationship Type="http://schemas.openxmlformats.org/officeDocument/2006/relationships/slide" Target="/ppt/slides/slide4.xml" Id="R8692bd2a66404d23" /><Relationship Type="http://schemas.openxmlformats.org/officeDocument/2006/relationships/slide" Target="/ppt/slides/slide5.xml" Id="R00f4eba9cf4a4603" /><Relationship Type="http://schemas.openxmlformats.org/officeDocument/2006/relationships/slide" Target="/ppt/slides/slide6.xml" Id="Rf8c8f6b0adb0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bf16b063e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f7247dd054bc4" /><Relationship Type="http://schemas.openxmlformats.org/officeDocument/2006/relationships/theme" Target="/ppt/slideMasters/theme/theme1.xml" Id="R8912458a7626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f7247dd05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051b1f0e0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326328e1a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b929a8267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a59d7fe98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42aa2f5d9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e097f595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