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50795cc8ec44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597b8057cc4525"/>
  </p:sldMasterIdLst>
  <p:sldIdLst>
    <p:sldId xmlns:r="http://schemas.openxmlformats.org/officeDocument/2006/relationships" id="256" r:id="R3d34a188c08d47a7"/>
    <p:sldId xmlns:r="http://schemas.openxmlformats.org/officeDocument/2006/relationships" id="257" r:id="Rce9e716a0c4d4274"/>
    <p:sldId xmlns:r="http://schemas.openxmlformats.org/officeDocument/2006/relationships" id="258" r:id="R01e5acadd9564f59"/>
    <p:sldId xmlns:r="http://schemas.openxmlformats.org/officeDocument/2006/relationships" id="259" r:id="R47a9aeefa21d42b5"/>
    <p:sldId xmlns:r="http://schemas.openxmlformats.org/officeDocument/2006/relationships" id="260" r:id="R68030ad2a33e41f4"/>
    <p:sldId xmlns:r="http://schemas.openxmlformats.org/officeDocument/2006/relationships" id="261" r:id="R9257550e7863442f"/>
    <p:sldId xmlns:r="http://schemas.openxmlformats.org/officeDocument/2006/relationships" id="262" r:id="Re04155e39263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97b8057cc4525" /><Relationship Type="http://schemas.openxmlformats.org/officeDocument/2006/relationships/slide" Target="/ppt/slides/slide1.xml" Id="R3d34a188c08d47a7" /><Relationship Type="http://schemas.openxmlformats.org/officeDocument/2006/relationships/slide" Target="/ppt/slides/slide2.xml" Id="Rce9e716a0c4d4274" /><Relationship Type="http://schemas.openxmlformats.org/officeDocument/2006/relationships/slide" Target="/ppt/slides/slide3.xml" Id="R01e5acadd9564f59" /><Relationship Type="http://schemas.openxmlformats.org/officeDocument/2006/relationships/slide" Target="/ppt/slides/slide4.xml" Id="R47a9aeefa21d42b5" /><Relationship Type="http://schemas.openxmlformats.org/officeDocument/2006/relationships/slide" Target="/ppt/slides/slide5.xml" Id="R68030ad2a33e41f4" /><Relationship Type="http://schemas.openxmlformats.org/officeDocument/2006/relationships/slide" Target="/ppt/slides/slide6.xml" Id="R9257550e7863442f" /><Relationship Type="http://schemas.openxmlformats.org/officeDocument/2006/relationships/slide" Target="/ppt/slides/slide7.xml" Id="Re04155e39263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adf30499a44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51705833243fe" /><Relationship Type="http://schemas.openxmlformats.org/officeDocument/2006/relationships/theme" Target="/ppt/slideMasters/theme/theme1.xml" Id="R150ff8a4ccdc44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051705833243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07613c04d42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2f6c294ee40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65fb0a79e4f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fc628519b40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3d9c3ba114b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c66bd6fe541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0ec95fd7c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KATHENES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KATHENES HOLDING AS ble etablert [år] og holder til i Søfteland.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4 767 520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 KATHENES STØLE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5212 Søfteland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KATHENES HOLDING AS</a:t>
            </a:r>
          </a:p>
        </p:txBody>
      </p:sp>
    </p:spTree>
  </p:cSld>
  <p:clrMapOvr>
    <a:masterClrMapping xmlns:a="http://schemas.openxmlformats.org/drawingml/2006/main"/>
  </p:clrMapOvr>
</p:sld>
</file>