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1c5781193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629ac6de8495e"/>
  </p:sldMasterIdLst>
  <p:sldIdLst>
    <p:sldId xmlns:r="http://schemas.openxmlformats.org/officeDocument/2006/relationships" id="256" r:id="R990436274b5b43c9"/>
    <p:sldId xmlns:r="http://schemas.openxmlformats.org/officeDocument/2006/relationships" id="257" r:id="R1e120b02e651444a"/>
    <p:sldId xmlns:r="http://schemas.openxmlformats.org/officeDocument/2006/relationships" id="258" r:id="Rfa0e9037434e45f8"/>
    <p:sldId xmlns:r="http://schemas.openxmlformats.org/officeDocument/2006/relationships" id="259" r:id="Re92c1d93f4cf4874"/>
    <p:sldId xmlns:r="http://schemas.openxmlformats.org/officeDocument/2006/relationships" id="260" r:id="Rc7cd5985066e4e27"/>
    <p:sldId xmlns:r="http://schemas.openxmlformats.org/officeDocument/2006/relationships" id="261" r:id="Rc1cc647aff7441d2"/>
    <p:sldId xmlns:r="http://schemas.openxmlformats.org/officeDocument/2006/relationships" id="262" r:id="Re61d66e172a2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629ac6de8495e" /><Relationship Type="http://schemas.openxmlformats.org/officeDocument/2006/relationships/slide" Target="/ppt/slides/slide1.xml" Id="R990436274b5b43c9" /><Relationship Type="http://schemas.openxmlformats.org/officeDocument/2006/relationships/slide" Target="/ppt/slides/slide2.xml" Id="R1e120b02e651444a" /><Relationship Type="http://schemas.openxmlformats.org/officeDocument/2006/relationships/slide" Target="/ppt/slides/slide3.xml" Id="Rfa0e9037434e45f8" /><Relationship Type="http://schemas.openxmlformats.org/officeDocument/2006/relationships/slide" Target="/ppt/slides/slide4.xml" Id="Re92c1d93f4cf4874" /><Relationship Type="http://schemas.openxmlformats.org/officeDocument/2006/relationships/slide" Target="/ppt/slides/slide5.xml" Id="Rc7cd5985066e4e27" /><Relationship Type="http://schemas.openxmlformats.org/officeDocument/2006/relationships/slide" Target="/ppt/slides/slide6.xml" Id="Rc1cc647aff7441d2" /><Relationship Type="http://schemas.openxmlformats.org/officeDocument/2006/relationships/slide" Target="/ppt/slides/slide7.xml" Id="Re61d66e172a2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1589044e2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f076aafc456f" /><Relationship Type="http://schemas.openxmlformats.org/officeDocument/2006/relationships/theme" Target="/ppt/slideMasters/theme/theme1.xml" Id="Re9de2205b3db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bf076aafc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d6e37cd1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d2227a1b9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76b01239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e21078b7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c896dffa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1084432a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ea76ba65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