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465fd4469734e9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6ecb57c302f407d"/>
  </p:sldMasterIdLst>
  <p:sldIdLst>
    <p:sldId xmlns:r="http://schemas.openxmlformats.org/officeDocument/2006/relationships" id="256" r:id="Rde110e0a15424001"/>
    <p:sldId xmlns:r="http://schemas.openxmlformats.org/officeDocument/2006/relationships" id="257" r:id="Rd23ccd5ad2714a5c"/>
    <p:sldId xmlns:r="http://schemas.openxmlformats.org/officeDocument/2006/relationships" id="258" r:id="Re7291e2fc9ee4dc3"/>
    <p:sldId xmlns:r="http://schemas.openxmlformats.org/officeDocument/2006/relationships" id="259" r:id="R4c745e85a2934f69"/>
    <p:sldId xmlns:r="http://schemas.openxmlformats.org/officeDocument/2006/relationships" id="260" r:id="Re073efd2d0da4d06"/>
    <p:sldId xmlns:r="http://schemas.openxmlformats.org/officeDocument/2006/relationships" id="261" r:id="R4f051a75f8f4466a"/>
    <p:sldId xmlns:r="http://schemas.openxmlformats.org/officeDocument/2006/relationships" id="262" r:id="R054843348f2c425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ecb57c302f407d" /><Relationship Type="http://schemas.openxmlformats.org/officeDocument/2006/relationships/slide" Target="/ppt/slides/slide1.xml" Id="Rde110e0a15424001" /><Relationship Type="http://schemas.openxmlformats.org/officeDocument/2006/relationships/slide" Target="/ppt/slides/slide2.xml" Id="Rd23ccd5ad2714a5c" /><Relationship Type="http://schemas.openxmlformats.org/officeDocument/2006/relationships/slide" Target="/ppt/slides/slide3.xml" Id="Re7291e2fc9ee4dc3" /><Relationship Type="http://schemas.openxmlformats.org/officeDocument/2006/relationships/slide" Target="/ppt/slides/slide4.xml" Id="R4c745e85a2934f69" /><Relationship Type="http://schemas.openxmlformats.org/officeDocument/2006/relationships/slide" Target="/ppt/slides/slide5.xml" Id="Re073efd2d0da4d06" /><Relationship Type="http://schemas.openxmlformats.org/officeDocument/2006/relationships/slide" Target="/ppt/slides/slide6.xml" Id="R4f051a75f8f4466a" /><Relationship Type="http://schemas.openxmlformats.org/officeDocument/2006/relationships/slide" Target="/ppt/slides/slide7.xml" Id="R054843348f2c425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f1fe932c6842f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88bd2fc2e94afc" /><Relationship Type="http://schemas.openxmlformats.org/officeDocument/2006/relationships/theme" Target="/ppt/slideMasters/theme/theme1.xml" Id="Rc454c30d793a463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388bd2fc2e94af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3fff872e5d4d0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9ee338996b445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f5b046594644e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98c44688b5431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ecc5ef5367451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719328af4c4c0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d25feaa2f34c8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KRONENGRUPPEN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KRONENGRUPPEN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KRONENGRUPPEN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KRONENGRUPPEN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KRONENGRUPPEN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KRONENGRUPPEN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10 227 830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−106 811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13 149 539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69 565 092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210 668 835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KRONENGRUPPEN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STEINSVÅG HELMER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KRONENGRUPPEN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Lutsiveien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4309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post@kronenhotels.no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www.kronenhotels.no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989 249 770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KRONENGRUPPEN AS</a:t>
            </a:r>
          </a:p>
        </p:txBody>
      </p:sp>
    </p:spTree>
  </p:cSld>
  <p:clrMapOvr>
    <a:masterClrMapping xmlns:a="http://schemas.openxmlformats.org/drawingml/2006/main"/>
  </p:clrMapOvr>
</p:sld>
</file>