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87a73334ba4c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978f1ee8ae4710"/>
  </p:sldMasterIdLst>
  <p:sldIdLst>
    <p:sldId xmlns:r="http://schemas.openxmlformats.org/officeDocument/2006/relationships" id="256" r:id="Rf7bc3a16d2d24e54"/>
    <p:sldId xmlns:r="http://schemas.openxmlformats.org/officeDocument/2006/relationships" id="257" r:id="Rb7f7715a574846f2"/>
    <p:sldId xmlns:r="http://schemas.openxmlformats.org/officeDocument/2006/relationships" id="258" r:id="R2366add900854981"/>
    <p:sldId xmlns:r="http://schemas.openxmlformats.org/officeDocument/2006/relationships" id="259" r:id="R11e48279f715470c"/>
    <p:sldId xmlns:r="http://schemas.openxmlformats.org/officeDocument/2006/relationships" id="260" r:id="R186b1761a0b24a76"/>
    <p:sldId xmlns:r="http://schemas.openxmlformats.org/officeDocument/2006/relationships" id="261" r:id="Rc18cb58041c543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978f1ee8ae4710" /><Relationship Type="http://schemas.openxmlformats.org/officeDocument/2006/relationships/slide" Target="/ppt/slides/slide1.xml" Id="Rf7bc3a16d2d24e54" /><Relationship Type="http://schemas.openxmlformats.org/officeDocument/2006/relationships/slide" Target="/ppt/slides/slide2.xml" Id="Rb7f7715a574846f2" /><Relationship Type="http://schemas.openxmlformats.org/officeDocument/2006/relationships/slide" Target="/ppt/slides/slide3.xml" Id="R2366add900854981" /><Relationship Type="http://schemas.openxmlformats.org/officeDocument/2006/relationships/slide" Target="/ppt/slides/slide4.xml" Id="R11e48279f715470c" /><Relationship Type="http://schemas.openxmlformats.org/officeDocument/2006/relationships/slide" Target="/ppt/slides/slide5.xml" Id="R186b1761a0b24a76" /><Relationship Type="http://schemas.openxmlformats.org/officeDocument/2006/relationships/slide" Target="/ppt/slides/slide6.xml" Id="Rc18cb58041c543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9ff18954374b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f29d4361a43d2" /><Relationship Type="http://schemas.openxmlformats.org/officeDocument/2006/relationships/theme" Target="/ppt/slideMasters/theme/theme1.xml" Id="R67dc954035974e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ff29d4361a43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d4488dce94b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4caca209945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ce64ccc8c49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0d6f33f7740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5ce043c294e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b60783a8149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KRONENGRUPPEN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Lutsiveien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post@kronenhotels.no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www.kronenhotels.no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989 249 770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KRONENGRUPPEN AS</a:t>
            </a:r>
          </a:p>
        </p:txBody>
      </p:sp>
    </p:spTree>
  </p:cSld>
  <p:clrMapOvr>
    <a:masterClrMapping xmlns:a="http://schemas.openxmlformats.org/drawingml/2006/main"/>
  </p:clrMapOvr>
</p:sld>
</file>