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fa1c2436f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4ca9ae3a94fdc"/>
  </p:sldMasterIdLst>
  <p:sldIdLst>
    <p:sldId xmlns:r="http://schemas.openxmlformats.org/officeDocument/2006/relationships" id="256" r:id="Rc04dc2448c834ccb"/>
    <p:sldId xmlns:r="http://schemas.openxmlformats.org/officeDocument/2006/relationships" id="257" r:id="Rdb9ba68c4b8244bb"/>
    <p:sldId xmlns:r="http://schemas.openxmlformats.org/officeDocument/2006/relationships" id="258" r:id="Rfffe9262862c42ec"/>
    <p:sldId xmlns:r="http://schemas.openxmlformats.org/officeDocument/2006/relationships" id="259" r:id="R7b5d0e2f58f54a76"/>
    <p:sldId xmlns:r="http://schemas.openxmlformats.org/officeDocument/2006/relationships" id="260" r:id="Rf889ddfc951d4867"/>
    <p:sldId xmlns:r="http://schemas.openxmlformats.org/officeDocument/2006/relationships" id="261" r:id="R464aab51d38149e4"/>
    <p:sldId xmlns:r="http://schemas.openxmlformats.org/officeDocument/2006/relationships" id="262" r:id="Rb5090cd95c45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4ca9ae3a94fdc" /><Relationship Type="http://schemas.openxmlformats.org/officeDocument/2006/relationships/slide" Target="/ppt/slides/slide1.xml" Id="Rc04dc2448c834ccb" /><Relationship Type="http://schemas.openxmlformats.org/officeDocument/2006/relationships/slide" Target="/ppt/slides/slide2.xml" Id="Rdb9ba68c4b8244bb" /><Relationship Type="http://schemas.openxmlformats.org/officeDocument/2006/relationships/slide" Target="/ppt/slides/slide3.xml" Id="Rfffe9262862c42ec" /><Relationship Type="http://schemas.openxmlformats.org/officeDocument/2006/relationships/slide" Target="/ppt/slides/slide4.xml" Id="R7b5d0e2f58f54a76" /><Relationship Type="http://schemas.openxmlformats.org/officeDocument/2006/relationships/slide" Target="/ppt/slides/slide5.xml" Id="Rf889ddfc951d4867" /><Relationship Type="http://schemas.openxmlformats.org/officeDocument/2006/relationships/slide" Target="/ppt/slides/slide6.xml" Id="R464aab51d38149e4" /><Relationship Type="http://schemas.openxmlformats.org/officeDocument/2006/relationships/slide" Target="/ppt/slides/slide7.xml" Id="Rb5090cd95c45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3ae83a9d5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f3a72f6564108" /><Relationship Type="http://schemas.openxmlformats.org/officeDocument/2006/relationships/theme" Target="/ppt/slideMasters/theme/theme1.xml" Id="Ra7a3b653c506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f3a72f656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0ec8fbb68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e6ad46e4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5ff774da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71b9c3b93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82ac2d69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3b6f749c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2aff0222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