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d0ee8d403a4c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5ba8810dba4838"/>
  </p:sldMasterIdLst>
  <p:sldIdLst>
    <p:sldId xmlns:r="http://schemas.openxmlformats.org/officeDocument/2006/relationships" id="256" r:id="R884683bc84454983"/>
    <p:sldId xmlns:r="http://schemas.openxmlformats.org/officeDocument/2006/relationships" id="257" r:id="R28af18363d8a4481"/>
    <p:sldId xmlns:r="http://schemas.openxmlformats.org/officeDocument/2006/relationships" id="258" r:id="R868b1f70d7d44db6"/>
    <p:sldId xmlns:r="http://schemas.openxmlformats.org/officeDocument/2006/relationships" id="259" r:id="Rce8943cb3dd74f37"/>
    <p:sldId xmlns:r="http://schemas.openxmlformats.org/officeDocument/2006/relationships" id="260" r:id="R267a5c55d8ff403c"/>
    <p:sldId xmlns:r="http://schemas.openxmlformats.org/officeDocument/2006/relationships" id="261" r:id="R8ab08124673d45da"/>
    <p:sldId xmlns:r="http://schemas.openxmlformats.org/officeDocument/2006/relationships" id="262" r:id="R892cfd3948c643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5ba8810dba4838" /><Relationship Type="http://schemas.openxmlformats.org/officeDocument/2006/relationships/slide" Target="/ppt/slides/slide1.xml" Id="R884683bc84454983" /><Relationship Type="http://schemas.openxmlformats.org/officeDocument/2006/relationships/slide" Target="/ppt/slides/slide2.xml" Id="R28af18363d8a4481" /><Relationship Type="http://schemas.openxmlformats.org/officeDocument/2006/relationships/slide" Target="/ppt/slides/slide3.xml" Id="R868b1f70d7d44db6" /><Relationship Type="http://schemas.openxmlformats.org/officeDocument/2006/relationships/slide" Target="/ppt/slides/slide4.xml" Id="Rce8943cb3dd74f37" /><Relationship Type="http://schemas.openxmlformats.org/officeDocument/2006/relationships/slide" Target="/ppt/slides/slide5.xml" Id="R267a5c55d8ff403c" /><Relationship Type="http://schemas.openxmlformats.org/officeDocument/2006/relationships/slide" Target="/ppt/slides/slide6.xml" Id="R8ab08124673d45da" /><Relationship Type="http://schemas.openxmlformats.org/officeDocument/2006/relationships/slide" Target="/ppt/slides/slide7.xml" Id="R892cfd3948c643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f934e8b4a742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07c809576f4c60" /><Relationship Type="http://schemas.openxmlformats.org/officeDocument/2006/relationships/theme" Target="/ppt/slideMasters/theme/theme1.xml" Id="R61c0e087bfab4c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07c809576f4c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24cee9cacf41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0c72c5683846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75a1c816f147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c86f475f184b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2def2057c549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da6c77b1c447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bcc9ea5dd49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KOTECH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KOTECH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−454 832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4 799 734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40 787 236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41 470 468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KETIL OPPEDAL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KJELLAUG OPPEDAL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OPPEDAL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Edvard Munchs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78 50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kjell.oppedal@robotnorge.no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989 248 715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KOTECH AS</a:t>
            </a:r>
          </a:p>
        </p:txBody>
      </p:sp>
    </p:spTree>
  </p:cSld>
  <p:clrMapOvr>
    <a:masterClrMapping xmlns:a="http://schemas.openxmlformats.org/drawingml/2006/main"/>
  </p:clrMapOvr>
</p:sld>
</file>