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8cea2ff71646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f2b0bf8fab4213"/>
  </p:sldMasterIdLst>
  <p:sldIdLst>
    <p:sldId xmlns:r="http://schemas.openxmlformats.org/officeDocument/2006/relationships" id="256" r:id="R2248af42509a4204"/>
    <p:sldId xmlns:r="http://schemas.openxmlformats.org/officeDocument/2006/relationships" id="257" r:id="R21dc60e05b9643a5"/>
    <p:sldId xmlns:r="http://schemas.openxmlformats.org/officeDocument/2006/relationships" id="258" r:id="Rdd0bdec55de940eb"/>
    <p:sldId xmlns:r="http://schemas.openxmlformats.org/officeDocument/2006/relationships" id="259" r:id="Rccf247f189b7419d"/>
    <p:sldId xmlns:r="http://schemas.openxmlformats.org/officeDocument/2006/relationships" id="260" r:id="R5c4f2f51cafb41fc"/>
    <p:sldId xmlns:r="http://schemas.openxmlformats.org/officeDocument/2006/relationships" id="261" r:id="Rb682c8e5a1de47ed"/>
    <p:sldId xmlns:r="http://schemas.openxmlformats.org/officeDocument/2006/relationships" id="262" r:id="R17fd97273c2b48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f2b0bf8fab4213" /><Relationship Type="http://schemas.openxmlformats.org/officeDocument/2006/relationships/slide" Target="/ppt/slides/slide1.xml" Id="R2248af42509a4204" /><Relationship Type="http://schemas.openxmlformats.org/officeDocument/2006/relationships/slide" Target="/ppt/slides/slide2.xml" Id="R21dc60e05b9643a5" /><Relationship Type="http://schemas.openxmlformats.org/officeDocument/2006/relationships/slide" Target="/ppt/slides/slide3.xml" Id="Rdd0bdec55de940eb" /><Relationship Type="http://schemas.openxmlformats.org/officeDocument/2006/relationships/slide" Target="/ppt/slides/slide4.xml" Id="Rccf247f189b7419d" /><Relationship Type="http://schemas.openxmlformats.org/officeDocument/2006/relationships/slide" Target="/ppt/slides/slide5.xml" Id="R5c4f2f51cafb41fc" /><Relationship Type="http://schemas.openxmlformats.org/officeDocument/2006/relationships/slide" Target="/ppt/slides/slide6.xml" Id="Rb682c8e5a1de47ed" /><Relationship Type="http://schemas.openxmlformats.org/officeDocument/2006/relationships/slide" Target="/ppt/slides/slide7.xml" Id="R17fd97273c2b48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f2856d45304b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cc65603e94fe1" /><Relationship Type="http://schemas.openxmlformats.org/officeDocument/2006/relationships/theme" Target="/ppt/slideMasters/theme/theme1.xml" Id="R63e44790af4840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2cc65603e94f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677a9a70d46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e96e322b241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762b651b749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4eb4fd3d245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ce01659f44a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7cdcf10ef4b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9558bd17349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AEK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AEK INVEST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−272 846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1 831 374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25 700 117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28 372 125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ANITA EEK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Lienveien 41B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3678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989 248 499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AEK INVEST AS</a:t>
            </a:r>
          </a:p>
        </p:txBody>
      </p:sp>
    </p:spTree>
  </p:cSld>
  <p:clrMapOvr>
    <a:masterClrMapping xmlns:a="http://schemas.openxmlformats.org/drawingml/2006/main"/>
  </p:clrMapOvr>
</p:sld>
</file>