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32c445faaa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633f3b479f4551"/>
  </p:sldMasterIdLst>
  <p:sldIdLst>
    <p:sldId xmlns:r="http://schemas.openxmlformats.org/officeDocument/2006/relationships" id="256" r:id="Rd49be9a1c5364ffb"/>
    <p:sldId xmlns:r="http://schemas.openxmlformats.org/officeDocument/2006/relationships" id="257" r:id="R1091126159574c5a"/>
    <p:sldId xmlns:r="http://schemas.openxmlformats.org/officeDocument/2006/relationships" id="258" r:id="Rfaadcbfeb5164036"/>
    <p:sldId xmlns:r="http://schemas.openxmlformats.org/officeDocument/2006/relationships" id="259" r:id="R8badef4cea7744ed"/>
    <p:sldId xmlns:r="http://schemas.openxmlformats.org/officeDocument/2006/relationships" id="260" r:id="Rbbada6be1ad54bf2"/>
    <p:sldId xmlns:r="http://schemas.openxmlformats.org/officeDocument/2006/relationships" id="261" r:id="R156d4ea34bc142e5"/>
    <p:sldId xmlns:r="http://schemas.openxmlformats.org/officeDocument/2006/relationships" id="262" r:id="Rc8e26f53006b4f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33f3b479f4551" /><Relationship Type="http://schemas.openxmlformats.org/officeDocument/2006/relationships/slide" Target="/ppt/slides/slide1.xml" Id="Rd49be9a1c5364ffb" /><Relationship Type="http://schemas.openxmlformats.org/officeDocument/2006/relationships/slide" Target="/ppt/slides/slide2.xml" Id="R1091126159574c5a" /><Relationship Type="http://schemas.openxmlformats.org/officeDocument/2006/relationships/slide" Target="/ppt/slides/slide3.xml" Id="Rfaadcbfeb5164036" /><Relationship Type="http://schemas.openxmlformats.org/officeDocument/2006/relationships/slide" Target="/ppt/slides/slide4.xml" Id="R8badef4cea7744ed" /><Relationship Type="http://schemas.openxmlformats.org/officeDocument/2006/relationships/slide" Target="/ppt/slides/slide5.xml" Id="Rbbada6be1ad54bf2" /><Relationship Type="http://schemas.openxmlformats.org/officeDocument/2006/relationships/slide" Target="/ppt/slides/slide6.xml" Id="R156d4ea34bc142e5" /><Relationship Type="http://schemas.openxmlformats.org/officeDocument/2006/relationships/slide" Target="/ppt/slides/slide7.xml" Id="Rc8e26f53006b4f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6060e51d749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3c93f2ae547d7" /><Relationship Type="http://schemas.openxmlformats.org/officeDocument/2006/relationships/theme" Target="/ppt/slideMasters/theme/theme1.xml" Id="R5984ad3245214d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3c93f2ae547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fd0081e48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0823fc287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cb6b6a4c34c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6a0f1a6ca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9288b86ea42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f82c86f8943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59810de3d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 INVEST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2 706 163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23 477 212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23 628 226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EEK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Eek, Kjærlighetsstien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3681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