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2c6b1f36e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85495d0a484496"/>
  </p:sldMasterIdLst>
  <p:sldIdLst>
    <p:sldId xmlns:r="http://schemas.openxmlformats.org/officeDocument/2006/relationships" id="256" r:id="R1646e2559a2d4f87"/>
    <p:sldId xmlns:r="http://schemas.openxmlformats.org/officeDocument/2006/relationships" id="257" r:id="R00db8e8702824654"/>
    <p:sldId xmlns:r="http://schemas.openxmlformats.org/officeDocument/2006/relationships" id="258" r:id="R2eba849b61404854"/>
    <p:sldId xmlns:r="http://schemas.openxmlformats.org/officeDocument/2006/relationships" id="259" r:id="R849fc7313c354233"/>
    <p:sldId xmlns:r="http://schemas.openxmlformats.org/officeDocument/2006/relationships" id="260" r:id="R49221fdbd5304d65"/>
    <p:sldId xmlns:r="http://schemas.openxmlformats.org/officeDocument/2006/relationships" id="261" r:id="Rddc10a5be8d6424c"/>
    <p:sldId xmlns:r="http://schemas.openxmlformats.org/officeDocument/2006/relationships" id="262" r:id="R05838ce5b1cc40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5495d0a484496" /><Relationship Type="http://schemas.openxmlformats.org/officeDocument/2006/relationships/slide" Target="/ppt/slides/slide1.xml" Id="R1646e2559a2d4f87" /><Relationship Type="http://schemas.openxmlformats.org/officeDocument/2006/relationships/slide" Target="/ppt/slides/slide2.xml" Id="R00db8e8702824654" /><Relationship Type="http://schemas.openxmlformats.org/officeDocument/2006/relationships/slide" Target="/ppt/slides/slide3.xml" Id="R2eba849b61404854" /><Relationship Type="http://schemas.openxmlformats.org/officeDocument/2006/relationships/slide" Target="/ppt/slides/slide4.xml" Id="R849fc7313c354233" /><Relationship Type="http://schemas.openxmlformats.org/officeDocument/2006/relationships/slide" Target="/ppt/slides/slide5.xml" Id="R49221fdbd5304d65" /><Relationship Type="http://schemas.openxmlformats.org/officeDocument/2006/relationships/slide" Target="/ppt/slides/slide6.xml" Id="Rddc10a5be8d6424c" /><Relationship Type="http://schemas.openxmlformats.org/officeDocument/2006/relationships/slide" Target="/ppt/slides/slide7.xml" Id="R05838ce5b1cc40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6170244764c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91faef5149e7" /><Relationship Type="http://schemas.openxmlformats.org/officeDocument/2006/relationships/theme" Target="/ppt/slideMasters/theme/theme1.xml" Id="R1d9a64f607984c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991faef51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d8869db35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8260effa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469bffe98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d56bba277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ca2b4cb1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16fdd040e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2fd75500e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KAI ØVERAASEN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ØVERAASEN HOLDING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15 162 350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15 198 015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ØVERAASEN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SOLFRID ØVERAASEN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TINE MAIEN ØVERAASEN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ØVERAASEN HOLDING AS</a:t>
            </a:r>
          </a:p>
        </p:txBody>
      </p:sp>
    </p:spTree>
  </p:cSld>
  <p:clrMapOvr>
    <a:masterClrMapping xmlns:a="http://schemas.openxmlformats.org/drawingml/2006/main"/>
  </p:clrMapOvr>
</p:sld>
</file>