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c0f235d1a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2bcae98954bbc"/>
  </p:sldMasterIdLst>
  <p:sldIdLst>
    <p:sldId xmlns:r="http://schemas.openxmlformats.org/officeDocument/2006/relationships" id="256" r:id="Rec16b2784b6a4cb5"/>
    <p:sldId xmlns:r="http://schemas.openxmlformats.org/officeDocument/2006/relationships" id="257" r:id="R05f27bf9ca0c4c05"/>
    <p:sldId xmlns:r="http://schemas.openxmlformats.org/officeDocument/2006/relationships" id="258" r:id="R75937a9a3268490d"/>
    <p:sldId xmlns:r="http://schemas.openxmlformats.org/officeDocument/2006/relationships" id="259" r:id="R59b8b2c8fff24720"/>
    <p:sldId xmlns:r="http://schemas.openxmlformats.org/officeDocument/2006/relationships" id="260" r:id="R5d06c49957544a64"/>
    <p:sldId xmlns:r="http://schemas.openxmlformats.org/officeDocument/2006/relationships" id="261" r:id="Rae4f6014c96b4871"/>
    <p:sldId xmlns:r="http://schemas.openxmlformats.org/officeDocument/2006/relationships" id="262" r:id="Rdf9aad14ab3c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2bcae98954bbc" /><Relationship Type="http://schemas.openxmlformats.org/officeDocument/2006/relationships/slide" Target="/ppt/slides/slide1.xml" Id="Rec16b2784b6a4cb5" /><Relationship Type="http://schemas.openxmlformats.org/officeDocument/2006/relationships/slide" Target="/ppt/slides/slide2.xml" Id="R05f27bf9ca0c4c05" /><Relationship Type="http://schemas.openxmlformats.org/officeDocument/2006/relationships/slide" Target="/ppt/slides/slide3.xml" Id="R75937a9a3268490d" /><Relationship Type="http://schemas.openxmlformats.org/officeDocument/2006/relationships/slide" Target="/ppt/slides/slide4.xml" Id="R59b8b2c8fff24720" /><Relationship Type="http://schemas.openxmlformats.org/officeDocument/2006/relationships/slide" Target="/ppt/slides/slide5.xml" Id="R5d06c49957544a64" /><Relationship Type="http://schemas.openxmlformats.org/officeDocument/2006/relationships/slide" Target="/ppt/slides/slide6.xml" Id="Rae4f6014c96b4871" /><Relationship Type="http://schemas.openxmlformats.org/officeDocument/2006/relationships/slide" Target="/ppt/slides/slide7.xml" Id="Rdf9aad14ab3c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f0e0c5ed7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8f76e688496b" /><Relationship Type="http://schemas.openxmlformats.org/officeDocument/2006/relationships/theme" Target="/ppt/slideMasters/theme/theme1.xml" Id="R77330d849c8141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58f76e688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39134d1cd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2a9250ef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f0007c3b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580ee859e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35b93955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69206760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1363f325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GRAVDAL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