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cfc3d8b52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d4706d3c54da7"/>
  </p:sldMasterIdLst>
  <p:sldIdLst>
    <p:sldId xmlns:r="http://schemas.openxmlformats.org/officeDocument/2006/relationships" id="256" r:id="R6d85a4f64de04aa6"/>
    <p:sldId xmlns:r="http://schemas.openxmlformats.org/officeDocument/2006/relationships" id="257" r:id="R84b062e756384ee3"/>
    <p:sldId xmlns:r="http://schemas.openxmlformats.org/officeDocument/2006/relationships" id="258" r:id="Rc618b8b8b6544d52"/>
    <p:sldId xmlns:r="http://schemas.openxmlformats.org/officeDocument/2006/relationships" id="259" r:id="Rae973769f5ec4a8f"/>
    <p:sldId xmlns:r="http://schemas.openxmlformats.org/officeDocument/2006/relationships" id="260" r:id="R978c8a1f1265446b"/>
    <p:sldId xmlns:r="http://schemas.openxmlformats.org/officeDocument/2006/relationships" id="261" r:id="R48d8661222324348"/>
    <p:sldId xmlns:r="http://schemas.openxmlformats.org/officeDocument/2006/relationships" id="262" r:id="R7db3f3b799f24d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d4706d3c54da7" /><Relationship Type="http://schemas.openxmlformats.org/officeDocument/2006/relationships/slide" Target="/ppt/slides/slide1.xml" Id="R6d85a4f64de04aa6" /><Relationship Type="http://schemas.openxmlformats.org/officeDocument/2006/relationships/slide" Target="/ppt/slides/slide2.xml" Id="R84b062e756384ee3" /><Relationship Type="http://schemas.openxmlformats.org/officeDocument/2006/relationships/slide" Target="/ppt/slides/slide3.xml" Id="Rc618b8b8b6544d52" /><Relationship Type="http://schemas.openxmlformats.org/officeDocument/2006/relationships/slide" Target="/ppt/slides/slide4.xml" Id="Rae973769f5ec4a8f" /><Relationship Type="http://schemas.openxmlformats.org/officeDocument/2006/relationships/slide" Target="/ppt/slides/slide5.xml" Id="R978c8a1f1265446b" /><Relationship Type="http://schemas.openxmlformats.org/officeDocument/2006/relationships/slide" Target="/ppt/slides/slide6.xml" Id="R48d8661222324348" /><Relationship Type="http://schemas.openxmlformats.org/officeDocument/2006/relationships/slide" Target="/ppt/slides/slide7.xml" Id="R7db3f3b799f24d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9a66a4b51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c43b269cf4c67" /><Relationship Type="http://schemas.openxmlformats.org/officeDocument/2006/relationships/theme" Target="/ppt/slideMasters/theme/theme1.xml" Id="Rbc7f0b0f72bc4f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c43b269cf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59c034fff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74e5486c48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d616e7daa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e1a4248d849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2d66de97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4a86dbaac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8bba00eb0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168 689 009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GRAVDAL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