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8e1da48e574a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2032c0e42a4439"/>
  </p:sldMasterIdLst>
  <p:sldIdLst>
    <p:sldId xmlns:r="http://schemas.openxmlformats.org/officeDocument/2006/relationships" id="256" r:id="Rb6ffcd961cd1476a"/>
    <p:sldId xmlns:r="http://schemas.openxmlformats.org/officeDocument/2006/relationships" id="257" r:id="R6a9a986cab6c4530"/>
    <p:sldId xmlns:r="http://schemas.openxmlformats.org/officeDocument/2006/relationships" id="258" r:id="Radb968fc719f444b"/>
    <p:sldId xmlns:r="http://schemas.openxmlformats.org/officeDocument/2006/relationships" id="259" r:id="Rc4c4cd98f4624891"/>
    <p:sldId xmlns:r="http://schemas.openxmlformats.org/officeDocument/2006/relationships" id="260" r:id="Ra2bb7d93edb94851"/>
    <p:sldId xmlns:r="http://schemas.openxmlformats.org/officeDocument/2006/relationships" id="261" r:id="R69985ef3f7b94798"/>
    <p:sldId xmlns:r="http://schemas.openxmlformats.org/officeDocument/2006/relationships" id="262" r:id="Rc3d44c55941e4e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2032c0e42a4439" /><Relationship Type="http://schemas.openxmlformats.org/officeDocument/2006/relationships/slide" Target="/ppt/slides/slide1.xml" Id="Rb6ffcd961cd1476a" /><Relationship Type="http://schemas.openxmlformats.org/officeDocument/2006/relationships/slide" Target="/ppt/slides/slide2.xml" Id="R6a9a986cab6c4530" /><Relationship Type="http://schemas.openxmlformats.org/officeDocument/2006/relationships/slide" Target="/ppt/slides/slide3.xml" Id="Radb968fc719f444b" /><Relationship Type="http://schemas.openxmlformats.org/officeDocument/2006/relationships/slide" Target="/ppt/slides/slide4.xml" Id="Rc4c4cd98f4624891" /><Relationship Type="http://schemas.openxmlformats.org/officeDocument/2006/relationships/slide" Target="/ppt/slides/slide5.xml" Id="Ra2bb7d93edb94851" /><Relationship Type="http://schemas.openxmlformats.org/officeDocument/2006/relationships/slide" Target="/ppt/slides/slide6.xml" Id="R69985ef3f7b94798" /><Relationship Type="http://schemas.openxmlformats.org/officeDocument/2006/relationships/slide" Target="/ppt/slides/slide7.xml" Id="Rc3d44c55941e4e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462ba253ea4e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cbd74f0974761" /><Relationship Type="http://schemas.openxmlformats.org/officeDocument/2006/relationships/theme" Target="/ppt/slideMasters/theme/theme1.xml" Id="Rf22c81ce76d846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4cbd74f09747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1c084d74d42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93f81fafd4c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59dc3b9ec45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70e69211f43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e359f876048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6f17f77194b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03290d15e46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PETTER 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LUND AS ble etablert [år] og holder til i Høvåg.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1 655 790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1 676 273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