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e4a54e11c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996c6907a4dd9"/>
  </p:sldMasterIdLst>
  <p:sldIdLst>
    <p:sldId xmlns:r="http://schemas.openxmlformats.org/officeDocument/2006/relationships" id="256" r:id="Rd98174cde9ea4c10"/>
    <p:sldId xmlns:r="http://schemas.openxmlformats.org/officeDocument/2006/relationships" id="257" r:id="R5b146841b2084fc1"/>
    <p:sldId xmlns:r="http://schemas.openxmlformats.org/officeDocument/2006/relationships" id="258" r:id="Rd308e637ce0c429b"/>
    <p:sldId xmlns:r="http://schemas.openxmlformats.org/officeDocument/2006/relationships" id="259" r:id="Rf7c38289058945ec"/>
    <p:sldId xmlns:r="http://schemas.openxmlformats.org/officeDocument/2006/relationships" id="260" r:id="R3b830e502eb64f36"/>
    <p:sldId xmlns:r="http://schemas.openxmlformats.org/officeDocument/2006/relationships" id="261" r:id="R8e43015c62cf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996c6907a4dd9" /><Relationship Type="http://schemas.openxmlformats.org/officeDocument/2006/relationships/slide" Target="/ppt/slides/slide1.xml" Id="Rd98174cde9ea4c10" /><Relationship Type="http://schemas.openxmlformats.org/officeDocument/2006/relationships/slide" Target="/ppt/slides/slide2.xml" Id="R5b146841b2084fc1" /><Relationship Type="http://schemas.openxmlformats.org/officeDocument/2006/relationships/slide" Target="/ppt/slides/slide3.xml" Id="Rd308e637ce0c429b" /><Relationship Type="http://schemas.openxmlformats.org/officeDocument/2006/relationships/slide" Target="/ppt/slides/slide4.xml" Id="Rf7c38289058945ec" /><Relationship Type="http://schemas.openxmlformats.org/officeDocument/2006/relationships/slide" Target="/ppt/slides/slide5.xml" Id="R3b830e502eb64f36" /><Relationship Type="http://schemas.openxmlformats.org/officeDocument/2006/relationships/slide" Target="/ppt/slides/slide6.xml" Id="R8e43015c62cf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c58839f7b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9c8972534897" /><Relationship Type="http://schemas.openxmlformats.org/officeDocument/2006/relationships/theme" Target="/ppt/slideMasters/theme/theme1.xml" Id="Ra27bc7206d7b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a9c897253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4de808590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561bc925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02dda944b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98810200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26fe94a8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2a0edfef2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