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0cbd4d20da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a12cb470a4fa8"/>
  </p:sldMasterIdLst>
  <p:sldIdLst>
    <p:sldId xmlns:r="http://schemas.openxmlformats.org/officeDocument/2006/relationships" id="256" r:id="R672feeb11bfc498c"/>
    <p:sldId xmlns:r="http://schemas.openxmlformats.org/officeDocument/2006/relationships" id="257" r:id="Ref9d565039564aed"/>
    <p:sldId xmlns:r="http://schemas.openxmlformats.org/officeDocument/2006/relationships" id="258" r:id="Rb662b602bf6a45bf"/>
    <p:sldId xmlns:r="http://schemas.openxmlformats.org/officeDocument/2006/relationships" id="259" r:id="Ra01da55d7a4c4d86"/>
    <p:sldId xmlns:r="http://schemas.openxmlformats.org/officeDocument/2006/relationships" id="260" r:id="R23f01a1441744f4f"/>
    <p:sldId xmlns:r="http://schemas.openxmlformats.org/officeDocument/2006/relationships" id="261" r:id="R2cd2bc240cb6440b"/>
    <p:sldId xmlns:r="http://schemas.openxmlformats.org/officeDocument/2006/relationships" id="262" r:id="Rdd778eda8765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a12cb470a4fa8" /><Relationship Type="http://schemas.openxmlformats.org/officeDocument/2006/relationships/slide" Target="/ppt/slides/slide1.xml" Id="R672feeb11bfc498c" /><Relationship Type="http://schemas.openxmlformats.org/officeDocument/2006/relationships/slide" Target="/ppt/slides/slide2.xml" Id="Ref9d565039564aed" /><Relationship Type="http://schemas.openxmlformats.org/officeDocument/2006/relationships/slide" Target="/ppt/slides/slide3.xml" Id="Rb662b602bf6a45bf" /><Relationship Type="http://schemas.openxmlformats.org/officeDocument/2006/relationships/slide" Target="/ppt/slides/slide4.xml" Id="Ra01da55d7a4c4d86" /><Relationship Type="http://schemas.openxmlformats.org/officeDocument/2006/relationships/slide" Target="/ppt/slides/slide5.xml" Id="R23f01a1441744f4f" /><Relationship Type="http://schemas.openxmlformats.org/officeDocument/2006/relationships/slide" Target="/ppt/slides/slide6.xml" Id="R2cd2bc240cb6440b" /><Relationship Type="http://schemas.openxmlformats.org/officeDocument/2006/relationships/slide" Target="/ppt/slides/slide7.xml" Id="Rdd778eda8765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1875b7b06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d0f3892a7437a" /><Relationship Type="http://schemas.openxmlformats.org/officeDocument/2006/relationships/theme" Target="/ppt/slideMasters/theme/theme1.xml" Id="R38da6ced8f05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d0f3892a7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92eeb8ec8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6304e6799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3b39d48e9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5a3af3ec0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a2fb52531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da9f50ff1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49e3c2cef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