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d138c8b88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887ac3d274c57"/>
  </p:sldMasterIdLst>
  <p:sldIdLst>
    <p:sldId xmlns:r="http://schemas.openxmlformats.org/officeDocument/2006/relationships" id="256" r:id="Rad8a37a0c6a547a3"/>
    <p:sldId xmlns:r="http://schemas.openxmlformats.org/officeDocument/2006/relationships" id="257" r:id="R69f1cdc0e2ff4528"/>
    <p:sldId xmlns:r="http://schemas.openxmlformats.org/officeDocument/2006/relationships" id="258" r:id="Rae0c3f682a614b3f"/>
    <p:sldId xmlns:r="http://schemas.openxmlformats.org/officeDocument/2006/relationships" id="259" r:id="Radc77734746b4fe7"/>
    <p:sldId xmlns:r="http://schemas.openxmlformats.org/officeDocument/2006/relationships" id="260" r:id="R76c99233e45c4ca9"/>
    <p:sldId xmlns:r="http://schemas.openxmlformats.org/officeDocument/2006/relationships" id="261" r:id="R264d99b777ec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887ac3d274c57" /><Relationship Type="http://schemas.openxmlformats.org/officeDocument/2006/relationships/slide" Target="/ppt/slides/slide1.xml" Id="Rad8a37a0c6a547a3" /><Relationship Type="http://schemas.openxmlformats.org/officeDocument/2006/relationships/slide" Target="/ppt/slides/slide2.xml" Id="R69f1cdc0e2ff4528" /><Relationship Type="http://schemas.openxmlformats.org/officeDocument/2006/relationships/slide" Target="/ppt/slides/slide3.xml" Id="Rae0c3f682a614b3f" /><Relationship Type="http://schemas.openxmlformats.org/officeDocument/2006/relationships/slide" Target="/ppt/slides/slide4.xml" Id="Radc77734746b4fe7" /><Relationship Type="http://schemas.openxmlformats.org/officeDocument/2006/relationships/slide" Target="/ppt/slides/slide5.xml" Id="R76c99233e45c4ca9" /><Relationship Type="http://schemas.openxmlformats.org/officeDocument/2006/relationships/slide" Target="/ppt/slides/slide6.xml" Id="R264d99b777ec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48baa12b6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81d758ea4ed7" /><Relationship Type="http://schemas.openxmlformats.org/officeDocument/2006/relationships/theme" Target="/ppt/slideMasters/theme/theme1.xml" Id="Rade6a3baa992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681d758ea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863d1c3d6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d04b541c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4c119e6f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a6c9fb3a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bb31ecc3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68c62b98b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