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5054404fa844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df23f62a464a4d"/>
  </p:sldMasterIdLst>
  <p:sldIdLst>
    <p:sldId xmlns:r="http://schemas.openxmlformats.org/officeDocument/2006/relationships" id="256" r:id="R21b6940aab654759"/>
    <p:sldId xmlns:r="http://schemas.openxmlformats.org/officeDocument/2006/relationships" id="257" r:id="Re8dae1ce0155426a"/>
    <p:sldId xmlns:r="http://schemas.openxmlformats.org/officeDocument/2006/relationships" id="258" r:id="R05ad87c60e8242d1"/>
    <p:sldId xmlns:r="http://schemas.openxmlformats.org/officeDocument/2006/relationships" id="259" r:id="Rc0fc5a1263e9477b"/>
    <p:sldId xmlns:r="http://schemas.openxmlformats.org/officeDocument/2006/relationships" id="260" r:id="R74a680178efa4c20"/>
    <p:sldId xmlns:r="http://schemas.openxmlformats.org/officeDocument/2006/relationships" id="261" r:id="Rf037e5a9c24744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df23f62a464a4d" /><Relationship Type="http://schemas.openxmlformats.org/officeDocument/2006/relationships/slide" Target="/ppt/slides/slide1.xml" Id="R21b6940aab654759" /><Relationship Type="http://schemas.openxmlformats.org/officeDocument/2006/relationships/slide" Target="/ppt/slides/slide2.xml" Id="Re8dae1ce0155426a" /><Relationship Type="http://schemas.openxmlformats.org/officeDocument/2006/relationships/slide" Target="/ppt/slides/slide3.xml" Id="R05ad87c60e8242d1" /><Relationship Type="http://schemas.openxmlformats.org/officeDocument/2006/relationships/slide" Target="/ppt/slides/slide4.xml" Id="Rc0fc5a1263e9477b" /><Relationship Type="http://schemas.openxmlformats.org/officeDocument/2006/relationships/slide" Target="/ppt/slides/slide5.xml" Id="R74a680178efa4c20" /><Relationship Type="http://schemas.openxmlformats.org/officeDocument/2006/relationships/slide" Target="/ppt/slides/slide6.xml" Id="Rf037e5a9c24744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495132419441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3a439c9928479b" /><Relationship Type="http://schemas.openxmlformats.org/officeDocument/2006/relationships/theme" Target="/ppt/slideMasters/theme/theme1.xml" Id="Reaaab679c1b64b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3a439c992847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afe3b6f114b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32f31e53b40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559d8502842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d683c9d3548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fe0b8b9e143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2fa240ccd48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GEHITO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Naustbakken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6416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geandr4@online.no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989 246 607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GEHITO AS</a:t>
            </a:r>
          </a:p>
        </p:txBody>
      </p:sp>
    </p:spTree>
  </p:cSld>
  <p:clrMapOvr>
    <a:masterClrMapping xmlns:a="http://schemas.openxmlformats.org/drawingml/2006/main"/>
  </p:clrMapOvr>
</p:sld>
</file>