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e90c4884af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7cadc81354a71"/>
  </p:sldMasterIdLst>
  <p:sldIdLst>
    <p:sldId xmlns:r="http://schemas.openxmlformats.org/officeDocument/2006/relationships" id="256" r:id="R6c9918b90c254604"/>
    <p:sldId xmlns:r="http://schemas.openxmlformats.org/officeDocument/2006/relationships" id="257" r:id="R1c88a5713dc74e65"/>
    <p:sldId xmlns:r="http://schemas.openxmlformats.org/officeDocument/2006/relationships" id="258" r:id="Ref9aa97161e34837"/>
    <p:sldId xmlns:r="http://schemas.openxmlformats.org/officeDocument/2006/relationships" id="259" r:id="R3c253709c27b4c84"/>
    <p:sldId xmlns:r="http://schemas.openxmlformats.org/officeDocument/2006/relationships" id="260" r:id="Rb51b877856da44e5"/>
    <p:sldId xmlns:r="http://schemas.openxmlformats.org/officeDocument/2006/relationships" id="261" r:id="R8f23ce5a096a4a1a"/>
    <p:sldId xmlns:r="http://schemas.openxmlformats.org/officeDocument/2006/relationships" id="262" r:id="R92ac92c4850c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7cadc81354a71" /><Relationship Type="http://schemas.openxmlformats.org/officeDocument/2006/relationships/slide" Target="/ppt/slides/slide1.xml" Id="R6c9918b90c254604" /><Relationship Type="http://schemas.openxmlformats.org/officeDocument/2006/relationships/slide" Target="/ppt/slides/slide2.xml" Id="R1c88a5713dc74e65" /><Relationship Type="http://schemas.openxmlformats.org/officeDocument/2006/relationships/slide" Target="/ppt/slides/slide3.xml" Id="Ref9aa97161e34837" /><Relationship Type="http://schemas.openxmlformats.org/officeDocument/2006/relationships/slide" Target="/ppt/slides/slide4.xml" Id="R3c253709c27b4c84" /><Relationship Type="http://schemas.openxmlformats.org/officeDocument/2006/relationships/slide" Target="/ppt/slides/slide5.xml" Id="Rb51b877856da44e5" /><Relationship Type="http://schemas.openxmlformats.org/officeDocument/2006/relationships/slide" Target="/ppt/slides/slide6.xml" Id="R8f23ce5a096a4a1a" /><Relationship Type="http://schemas.openxmlformats.org/officeDocument/2006/relationships/slide" Target="/ppt/slides/slide7.xml" Id="R92ac92c4850c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eb686be18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bf3780a6b402e" /><Relationship Type="http://schemas.openxmlformats.org/officeDocument/2006/relationships/theme" Target="/ppt/slideMasters/theme/theme1.xml" Id="R02ecedbb3043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bf3780a6b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961da0797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1fcd7b7e5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b57b5250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5637d78c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4d4805870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d5b8bda2f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d9235362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RYVARDEN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8 266 567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