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72cdbe5524147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bb904379bf4198"/>
  </p:sldMasterIdLst>
  <p:sldIdLst>
    <p:sldId xmlns:r="http://schemas.openxmlformats.org/officeDocument/2006/relationships" id="256" r:id="Rb0416202d86b4556"/>
    <p:sldId xmlns:r="http://schemas.openxmlformats.org/officeDocument/2006/relationships" id="257" r:id="Rca7e8f2e5f5c4c3e"/>
    <p:sldId xmlns:r="http://schemas.openxmlformats.org/officeDocument/2006/relationships" id="258" r:id="Ra1d88432ed0c4eaa"/>
    <p:sldId xmlns:r="http://schemas.openxmlformats.org/officeDocument/2006/relationships" id="259" r:id="R7f9a5c07e5c34f60"/>
    <p:sldId xmlns:r="http://schemas.openxmlformats.org/officeDocument/2006/relationships" id="260" r:id="R38783cc35ef14227"/>
    <p:sldId xmlns:r="http://schemas.openxmlformats.org/officeDocument/2006/relationships" id="261" r:id="Reebb4827f9f849d7"/>
    <p:sldId xmlns:r="http://schemas.openxmlformats.org/officeDocument/2006/relationships" id="262" r:id="R3e227273cc7144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bb904379bf4198" /><Relationship Type="http://schemas.openxmlformats.org/officeDocument/2006/relationships/slide" Target="/ppt/slides/slide1.xml" Id="Rb0416202d86b4556" /><Relationship Type="http://schemas.openxmlformats.org/officeDocument/2006/relationships/slide" Target="/ppt/slides/slide2.xml" Id="Rca7e8f2e5f5c4c3e" /><Relationship Type="http://schemas.openxmlformats.org/officeDocument/2006/relationships/slide" Target="/ppt/slides/slide3.xml" Id="Ra1d88432ed0c4eaa" /><Relationship Type="http://schemas.openxmlformats.org/officeDocument/2006/relationships/slide" Target="/ppt/slides/slide4.xml" Id="R7f9a5c07e5c34f60" /><Relationship Type="http://schemas.openxmlformats.org/officeDocument/2006/relationships/slide" Target="/ppt/slides/slide5.xml" Id="R38783cc35ef14227" /><Relationship Type="http://schemas.openxmlformats.org/officeDocument/2006/relationships/slide" Target="/ppt/slides/slide6.xml" Id="Reebb4827f9f849d7" /><Relationship Type="http://schemas.openxmlformats.org/officeDocument/2006/relationships/slide" Target="/ppt/slides/slide7.xml" Id="R3e227273cc7144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85f0bb746f43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c39d4616224074" /><Relationship Type="http://schemas.openxmlformats.org/officeDocument/2006/relationships/theme" Target="/ppt/slideMasters/theme/theme1.xml" Id="Rffed8111f5324c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c39d46162240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8c1f6b9a5e4b7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4659295b5b4f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bb00e091224a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de3beb80f54e9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4579b0e2dd429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b92c53bdeb404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5ab4c89cba42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JON ROTI UTVIKLING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JON ROTI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ROTI UTVIKLING AS ble etablert [år] og holder til i Voss.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JON ROTI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JON ROTI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JON ROTI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−29 641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1 115 579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17 342 617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17 504 410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JON ROTI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ROTI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JON ROTI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Blomvegen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5700 Voss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989 246 194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JON ROTI UTVIKLING AS</a:t>
            </a:r>
          </a:p>
        </p:txBody>
      </p:sp>
    </p:spTree>
  </p:cSld>
  <p:clrMapOvr>
    <a:masterClrMapping xmlns:a="http://schemas.openxmlformats.org/drawingml/2006/main"/>
  </p:clrMapOvr>
</p:sld>
</file>