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c96e6d2b3a49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e82517d23c44b7"/>
  </p:sldMasterIdLst>
  <p:sldIdLst>
    <p:sldId xmlns:r="http://schemas.openxmlformats.org/officeDocument/2006/relationships" id="256" r:id="Rdb4bc01e76d34273"/>
    <p:sldId xmlns:r="http://schemas.openxmlformats.org/officeDocument/2006/relationships" id="257" r:id="Ra48e16f6d87848ae"/>
    <p:sldId xmlns:r="http://schemas.openxmlformats.org/officeDocument/2006/relationships" id="258" r:id="R9d3c6540136a463b"/>
    <p:sldId xmlns:r="http://schemas.openxmlformats.org/officeDocument/2006/relationships" id="259" r:id="R6586924fb37c4b27"/>
    <p:sldId xmlns:r="http://schemas.openxmlformats.org/officeDocument/2006/relationships" id="260" r:id="R3caca5a5c3884062"/>
    <p:sldId xmlns:r="http://schemas.openxmlformats.org/officeDocument/2006/relationships" id="261" r:id="Rba53a4efc1934c97"/>
    <p:sldId xmlns:r="http://schemas.openxmlformats.org/officeDocument/2006/relationships" id="262" r:id="R87717c66dac64c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e82517d23c44b7" /><Relationship Type="http://schemas.openxmlformats.org/officeDocument/2006/relationships/slide" Target="/ppt/slides/slide1.xml" Id="Rdb4bc01e76d34273" /><Relationship Type="http://schemas.openxmlformats.org/officeDocument/2006/relationships/slide" Target="/ppt/slides/slide2.xml" Id="Ra48e16f6d87848ae" /><Relationship Type="http://schemas.openxmlformats.org/officeDocument/2006/relationships/slide" Target="/ppt/slides/slide3.xml" Id="R9d3c6540136a463b" /><Relationship Type="http://schemas.openxmlformats.org/officeDocument/2006/relationships/slide" Target="/ppt/slides/slide4.xml" Id="R6586924fb37c4b27" /><Relationship Type="http://schemas.openxmlformats.org/officeDocument/2006/relationships/slide" Target="/ppt/slides/slide5.xml" Id="R3caca5a5c3884062" /><Relationship Type="http://schemas.openxmlformats.org/officeDocument/2006/relationships/slide" Target="/ppt/slides/slide6.xml" Id="Rba53a4efc1934c97" /><Relationship Type="http://schemas.openxmlformats.org/officeDocument/2006/relationships/slide" Target="/ppt/slides/slide7.xml" Id="R87717c66dac64c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b6f6861e340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b2ccbda7340f9" /><Relationship Type="http://schemas.openxmlformats.org/officeDocument/2006/relationships/theme" Target="/ppt/slideMasters/theme/theme1.xml" Id="Re7bc869defc94b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8b2ccbda7340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0729ad3144f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e5f0849f145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3ba832e4146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4acdcc0f04c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161b8b8524e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fb42ba9f540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209f841a343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HEJO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HEDEGAARD-LARSEN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989 242 598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