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fb223bea6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20fbfcdad4e31"/>
  </p:sldMasterIdLst>
  <p:sldIdLst>
    <p:sldId xmlns:r="http://schemas.openxmlformats.org/officeDocument/2006/relationships" id="256" r:id="R7ee06e7dacfc4753"/>
    <p:sldId xmlns:r="http://schemas.openxmlformats.org/officeDocument/2006/relationships" id="257" r:id="R5531141edb974d00"/>
    <p:sldId xmlns:r="http://schemas.openxmlformats.org/officeDocument/2006/relationships" id="258" r:id="R7cf94c75c8944c5b"/>
    <p:sldId xmlns:r="http://schemas.openxmlformats.org/officeDocument/2006/relationships" id="259" r:id="R9a883186294045f6"/>
    <p:sldId xmlns:r="http://schemas.openxmlformats.org/officeDocument/2006/relationships" id="260" r:id="R9f05d12c5faf4c22"/>
    <p:sldId xmlns:r="http://schemas.openxmlformats.org/officeDocument/2006/relationships" id="261" r:id="R9c8dd8bee8de4a23"/>
    <p:sldId xmlns:r="http://schemas.openxmlformats.org/officeDocument/2006/relationships" id="262" r:id="Re3591db7774f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20fbfcdad4e31" /><Relationship Type="http://schemas.openxmlformats.org/officeDocument/2006/relationships/slide" Target="/ppt/slides/slide1.xml" Id="R7ee06e7dacfc4753" /><Relationship Type="http://schemas.openxmlformats.org/officeDocument/2006/relationships/slide" Target="/ppt/slides/slide2.xml" Id="R5531141edb974d00" /><Relationship Type="http://schemas.openxmlformats.org/officeDocument/2006/relationships/slide" Target="/ppt/slides/slide3.xml" Id="R7cf94c75c8944c5b" /><Relationship Type="http://schemas.openxmlformats.org/officeDocument/2006/relationships/slide" Target="/ppt/slides/slide4.xml" Id="R9a883186294045f6" /><Relationship Type="http://schemas.openxmlformats.org/officeDocument/2006/relationships/slide" Target="/ppt/slides/slide5.xml" Id="R9f05d12c5faf4c22" /><Relationship Type="http://schemas.openxmlformats.org/officeDocument/2006/relationships/slide" Target="/ppt/slides/slide6.xml" Id="R9c8dd8bee8de4a23" /><Relationship Type="http://schemas.openxmlformats.org/officeDocument/2006/relationships/slide" Target="/ppt/slides/slide7.xml" Id="Re3591db7774f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7677e30a8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ac976f87d48e7" /><Relationship Type="http://schemas.openxmlformats.org/officeDocument/2006/relationships/theme" Target="/ppt/slideMasters/theme/theme1.xml" Id="Rbf3e10408efe48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ac976f87d48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8c65ba8784d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d1e02f0e3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4925767f0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6c6c690e646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abd3119b44d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ea2b834134a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c34ff7823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SEMUNDSETH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SEMUNDSETH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−781 907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46 991 307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49 055 564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OLAV SEMUNDSETH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65 29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