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df2f4e2c844c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be26b7bde41eb"/>
  </p:sldMasterIdLst>
  <p:sldIdLst>
    <p:sldId xmlns:r="http://schemas.openxmlformats.org/officeDocument/2006/relationships" id="256" r:id="R866f3932d4a245bc"/>
    <p:sldId xmlns:r="http://schemas.openxmlformats.org/officeDocument/2006/relationships" id="257" r:id="R277b40818a324567"/>
    <p:sldId xmlns:r="http://schemas.openxmlformats.org/officeDocument/2006/relationships" id="258" r:id="Rfb50abe93edf4985"/>
    <p:sldId xmlns:r="http://schemas.openxmlformats.org/officeDocument/2006/relationships" id="259" r:id="Rd74e2af669784a79"/>
    <p:sldId xmlns:r="http://schemas.openxmlformats.org/officeDocument/2006/relationships" id="260" r:id="R15e12827a74047e1"/>
    <p:sldId xmlns:r="http://schemas.openxmlformats.org/officeDocument/2006/relationships" id="261" r:id="Re18a47ca73874394"/>
    <p:sldId xmlns:r="http://schemas.openxmlformats.org/officeDocument/2006/relationships" id="262" r:id="Rc3d19d50ca84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be26b7bde41eb" /><Relationship Type="http://schemas.openxmlformats.org/officeDocument/2006/relationships/slide" Target="/ppt/slides/slide1.xml" Id="R866f3932d4a245bc" /><Relationship Type="http://schemas.openxmlformats.org/officeDocument/2006/relationships/slide" Target="/ppt/slides/slide2.xml" Id="R277b40818a324567" /><Relationship Type="http://schemas.openxmlformats.org/officeDocument/2006/relationships/slide" Target="/ppt/slides/slide3.xml" Id="Rfb50abe93edf4985" /><Relationship Type="http://schemas.openxmlformats.org/officeDocument/2006/relationships/slide" Target="/ppt/slides/slide4.xml" Id="Rd74e2af669784a79" /><Relationship Type="http://schemas.openxmlformats.org/officeDocument/2006/relationships/slide" Target="/ppt/slides/slide5.xml" Id="R15e12827a74047e1" /><Relationship Type="http://schemas.openxmlformats.org/officeDocument/2006/relationships/slide" Target="/ppt/slides/slide6.xml" Id="Re18a47ca73874394" /><Relationship Type="http://schemas.openxmlformats.org/officeDocument/2006/relationships/slide" Target="/ppt/slides/slide7.xml" Id="Rc3d19d50ca84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bc21a18bd48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accf5373b4e42" /><Relationship Type="http://schemas.openxmlformats.org/officeDocument/2006/relationships/theme" Target="/ppt/slideMasters/theme/theme1.xml" Id="Rdb535b042ec34f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eaccf5373b4e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275fff3c04b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62376eb1a41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7f067847c49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228a0453e46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c27cf1c93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1a65f92754c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09dee55b744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GOPLEN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GOPLEN INVEST AS ble etablert [år] og holder til i 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−105 961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12 914 699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13 091 321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BØRRESEN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2843 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53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989 240 617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GOPLEN INVEST AS</a:t>
            </a:r>
          </a:p>
        </p:txBody>
      </p:sp>
    </p:spTree>
  </p:cSld>
  <p:clrMapOvr>
    <a:masterClrMapping xmlns:a="http://schemas.openxmlformats.org/drawingml/2006/main"/>
  </p:clrMapOvr>
</p:sld>
</file>