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ce1f183dfd44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d9e8878e114158"/>
  </p:sldMasterIdLst>
  <p:sldIdLst>
    <p:sldId xmlns:r="http://schemas.openxmlformats.org/officeDocument/2006/relationships" id="256" r:id="R523638ae0fea4509"/>
    <p:sldId xmlns:r="http://schemas.openxmlformats.org/officeDocument/2006/relationships" id="257" r:id="R6fa61d44eb154688"/>
    <p:sldId xmlns:r="http://schemas.openxmlformats.org/officeDocument/2006/relationships" id="258" r:id="R4e74a6471f8b43ed"/>
    <p:sldId xmlns:r="http://schemas.openxmlformats.org/officeDocument/2006/relationships" id="259" r:id="R518fbed8f82c4edf"/>
    <p:sldId xmlns:r="http://schemas.openxmlformats.org/officeDocument/2006/relationships" id="260" r:id="R0f31ebce52d844bb"/>
    <p:sldId xmlns:r="http://schemas.openxmlformats.org/officeDocument/2006/relationships" id="261" r:id="R48e20cddb7434399"/>
    <p:sldId xmlns:r="http://schemas.openxmlformats.org/officeDocument/2006/relationships" id="262" r:id="Rd1751a4d013949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d9e8878e114158" /><Relationship Type="http://schemas.openxmlformats.org/officeDocument/2006/relationships/slide" Target="/ppt/slides/slide1.xml" Id="R523638ae0fea4509" /><Relationship Type="http://schemas.openxmlformats.org/officeDocument/2006/relationships/slide" Target="/ppt/slides/slide2.xml" Id="R6fa61d44eb154688" /><Relationship Type="http://schemas.openxmlformats.org/officeDocument/2006/relationships/slide" Target="/ppt/slides/slide3.xml" Id="R4e74a6471f8b43ed" /><Relationship Type="http://schemas.openxmlformats.org/officeDocument/2006/relationships/slide" Target="/ppt/slides/slide4.xml" Id="R518fbed8f82c4edf" /><Relationship Type="http://schemas.openxmlformats.org/officeDocument/2006/relationships/slide" Target="/ppt/slides/slide5.xml" Id="R0f31ebce52d844bb" /><Relationship Type="http://schemas.openxmlformats.org/officeDocument/2006/relationships/slide" Target="/ppt/slides/slide6.xml" Id="R48e20cddb7434399" /><Relationship Type="http://schemas.openxmlformats.org/officeDocument/2006/relationships/slide" Target="/ppt/slides/slide7.xml" Id="Rd1751a4d013949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399d8a31c4c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6a85c538444b3" /><Relationship Type="http://schemas.openxmlformats.org/officeDocument/2006/relationships/theme" Target="/ppt/slideMasters/theme/theme1.xml" Id="Rff19fa5cb49447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d6a85c538444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702b4a90b44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5b4fd549b43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67ab9ae2146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46a8253864f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42b40a6064e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034af43fc4a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dc80e807047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TIMETO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−87 141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VRIES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Hugins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3151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