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54257af60646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e44cc7855c4482"/>
  </p:sldMasterIdLst>
  <p:sldIdLst>
    <p:sldId xmlns:r="http://schemas.openxmlformats.org/officeDocument/2006/relationships" id="256" r:id="Rbe66ed4befc14ee7"/>
    <p:sldId xmlns:r="http://schemas.openxmlformats.org/officeDocument/2006/relationships" id="257" r:id="R9825bbfeb93440fa"/>
    <p:sldId xmlns:r="http://schemas.openxmlformats.org/officeDocument/2006/relationships" id="258" r:id="Rec382f85f35345d7"/>
    <p:sldId xmlns:r="http://schemas.openxmlformats.org/officeDocument/2006/relationships" id="259" r:id="Rca37e440f83547b9"/>
    <p:sldId xmlns:r="http://schemas.openxmlformats.org/officeDocument/2006/relationships" id="260" r:id="Rfb0c2165d3d245de"/>
    <p:sldId xmlns:r="http://schemas.openxmlformats.org/officeDocument/2006/relationships" id="261" r:id="Re34c7e2374cd47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44cc7855c4482" /><Relationship Type="http://schemas.openxmlformats.org/officeDocument/2006/relationships/slide" Target="/ppt/slides/slide1.xml" Id="Rbe66ed4befc14ee7" /><Relationship Type="http://schemas.openxmlformats.org/officeDocument/2006/relationships/slide" Target="/ppt/slides/slide2.xml" Id="R9825bbfeb93440fa" /><Relationship Type="http://schemas.openxmlformats.org/officeDocument/2006/relationships/slide" Target="/ppt/slides/slide3.xml" Id="Rec382f85f35345d7" /><Relationship Type="http://schemas.openxmlformats.org/officeDocument/2006/relationships/slide" Target="/ppt/slides/slide4.xml" Id="Rca37e440f83547b9" /><Relationship Type="http://schemas.openxmlformats.org/officeDocument/2006/relationships/slide" Target="/ppt/slides/slide5.xml" Id="Rfb0c2165d3d245de" /><Relationship Type="http://schemas.openxmlformats.org/officeDocument/2006/relationships/slide" Target="/ppt/slides/slide6.xml" Id="Re34c7e2374cd47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94cd5936ce45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29c93beae404b" /><Relationship Type="http://schemas.openxmlformats.org/officeDocument/2006/relationships/theme" Target="/ppt/slideMasters/theme/theme1.xml" Id="Rec35a14d03e942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e29c93beae40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e42f7a0a64c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563f9dfc641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cca22d64d48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f68886cfa4c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2d655af2240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7151610414e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Hugins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3151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