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b3dfc9b06c4f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91d2ec36064ebe"/>
  </p:sldMasterIdLst>
  <p:sldIdLst>
    <p:sldId xmlns:r="http://schemas.openxmlformats.org/officeDocument/2006/relationships" id="256" r:id="Rff1851fb3f664489"/>
    <p:sldId xmlns:r="http://schemas.openxmlformats.org/officeDocument/2006/relationships" id="257" r:id="Rc3e1ad704b9b4b96"/>
    <p:sldId xmlns:r="http://schemas.openxmlformats.org/officeDocument/2006/relationships" id="258" r:id="R5b5a1aa7bd8d438f"/>
    <p:sldId xmlns:r="http://schemas.openxmlformats.org/officeDocument/2006/relationships" id="259" r:id="R881d2b18d294436c"/>
    <p:sldId xmlns:r="http://schemas.openxmlformats.org/officeDocument/2006/relationships" id="260" r:id="R50377f4998a34c01"/>
    <p:sldId xmlns:r="http://schemas.openxmlformats.org/officeDocument/2006/relationships" id="261" r:id="Ra39b3668f43441c4"/>
    <p:sldId xmlns:r="http://schemas.openxmlformats.org/officeDocument/2006/relationships" id="262" r:id="Rcd5b74f24bfd48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91d2ec36064ebe" /><Relationship Type="http://schemas.openxmlformats.org/officeDocument/2006/relationships/slide" Target="/ppt/slides/slide1.xml" Id="Rff1851fb3f664489" /><Relationship Type="http://schemas.openxmlformats.org/officeDocument/2006/relationships/slide" Target="/ppt/slides/slide2.xml" Id="Rc3e1ad704b9b4b96" /><Relationship Type="http://schemas.openxmlformats.org/officeDocument/2006/relationships/slide" Target="/ppt/slides/slide3.xml" Id="R5b5a1aa7bd8d438f" /><Relationship Type="http://schemas.openxmlformats.org/officeDocument/2006/relationships/slide" Target="/ppt/slides/slide4.xml" Id="R881d2b18d294436c" /><Relationship Type="http://schemas.openxmlformats.org/officeDocument/2006/relationships/slide" Target="/ppt/slides/slide5.xml" Id="R50377f4998a34c01" /><Relationship Type="http://schemas.openxmlformats.org/officeDocument/2006/relationships/slide" Target="/ppt/slides/slide6.xml" Id="Ra39b3668f43441c4" /><Relationship Type="http://schemas.openxmlformats.org/officeDocument/2006/relationships/slide" Target="/ppt/slides/slide7.xml" Id="Rcd5b74f24bfd48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955fb2b28445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5e0f63614242fe" /><Relationship Type="http://schemas.openxmlformats.org/officeDocument/2006/relationships/theme" Target="/ppt/slideMasters/theme/theme1.xml" Id="R8bc10f8b1e2248c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5e0f63614242f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2ae556adf46a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a41b39472645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ddf8cd57ab4b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4d4dd0437b42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154fdf640406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7711d1b8a84d8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edfef59f094e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ØSTER-RIISØER INVESTERINGSCOMPAGNIE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ØSTER-RIISØER INVESTERINGSCOMPAGNIE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−64 230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1 820 636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12 898 689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21 881 593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ØYVIND SLETTEN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Oscars gate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oyvind.sletten@outlook.com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989 239 015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ØSTER-RIISØER INVESTERINGSCOMPAGNIE AS</a:t>
            </a:r>
          </a:p>
        </p:txBody>
      </p:sp>
    </p:spTree>
  </p:cSld>
  <p:clrMapOvr>
    <a:masterClrMapping xmlns:a="http://schemas.openxmlformats.org/drawingml/2006/main"/>
  </p:clrMapOvr>
</p:sld>
</file>