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d40012f42a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8e6f1df97b4ced"/>
  </p:sldMasterIdLst>
  <p:sldIdLst>
    <p:sldId xmlns:r="http://schemas.openxmlformats.org/officeDocument/2006/relationships" id="256" r:id="Ra04ed4a24e814ee1"/>
    <p:sldId xmlns:r="http://schemas.openxmlformats.org/officeDocument/2006/relationships" id="257" r:id="R792f3fdaac894d5d"/>
    <p:sldId xmlns:r="http://schemas.openxmlformats.org/officeDocument/2006/relationships" id="258" r:id="R5150975caec14a27"/>
    <p:sldId xmlns:r="http://schemas.openxmlformats.org/officeDocument/2006/relationships" id="259" r:id="Ra2f739b67d91407a"/>
    <p:sldId xmlns:r="http://schemas.openxmlformats.org/officeDocument/2006/relationships" id="260" r:id="R6c9f0a28b02d411e"/>
    <p:sldId xmlns:r="http://schemas.openxmlformats.org/officeDocument/2006/relationships" id="261" r:id="R841796e88d0a4b78"/>
    <p:sldId xmlns:r="http://schemas.openxmlformats.org/officeDocument/2006/relationships" id="262" r:id="R980d0a70ed42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e6f1df97b4ced" /><Relationship Type="http://schemas.openxmlformats.org/officeDocument/2006/relationships/slide" Target="/ppt/slides/slide1.xml" Id="Ra04ed4a24e814ee1" /><Relationship Type="http://schemas.openxmlformats.org/officeDocument/2006/relationships/slide" Target="/ppt/slides/slide2.xml" Id="R792f3fdaac894d5d" /><Relationship Type="http://schemas.openxmlformats.org/officeDocument/2006/relationships/slide" Target="/ppt/slides/slide3.xml" Id="R5150975caec14a27" /><Relationship Type="http://schemas.openxmlformats.org/officeDocument/2006/relationships/slide" Target="/ppt/slides/slide4.xml" Id="Ra2f739b67d91407a" /><Relationship Type="http://schemas.openxmlformats.org/officeDocument/2006/relationships/slide" Target="/ppt/slides/slide5.xml" Id="R6c9f0a28b02d411e" /><Relationship Type="http://schemas.openxmlformats.org/officeDocument/2006/relationships/slide" Target="/ppt/slides/slide6.xml" Id="R841796e88d0a4b78" /><Relationship Type="http://schemas.openxmlformats.org/officeDocument/2006/relationships/slide" Target="/ppt/slides/slide7.xml" Id="R980d0a70ed42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9a9a81ffa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2cb05e9b1436f" /><Relationship Type="http://schemas.openxmlformats.org/officeDocument/2006/relationships/theme" Target="/ppt/slideMasters/theme/theme1.xml" Id="Ra5bf27b374534a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d2cb05e9b143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e04a27c3a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1ee527bf0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6717845b143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34d04375249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0f669f81f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242dbb10347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b0009d7764a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VARIA 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53 129 587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63 443 538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BONSAK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CECILIE BONSAK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VARIA HOLDING AS</a:t>
            </a:r>
          </a:p>
        </p:txBody>
      </p:sp>
    </p:spTree>
  </p:cSld>
  <p:clrMapOvr>
    <a:masterClrMapping xmlns:a="http://schemas.openxmlformats.org/drawingml/2006/main"/>
  </p:clrMapOvr>
</p:sld>
</file>