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edecf7be211488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cbcab7631aa4c13"/>
  </p:sldMasterIdLst>
  <p:sldIdLst>
    <p:sldId xmlns:r="http://schemas.openxmlformats.org/officeDocument/2006/relationships" id="256" r:id="Rce857d8158914298"/>
    <p:sldId xmlns:r="http://schemas.openxmlformats.org/officeDocument/2006/relationships" id="257" r:id="Ra30d2104337d4f72"/>
    <p:sldId xmlns:r="http://schemas.openxmlformats.org/officeDocument/2006/relationships" id="258" r:id="Rc6d1d9cd923f4162"/>
    <p:sldId xmlns:r="http://schemas.openxmlformats.org/officeDocument/2006/relationships" id="259" r:id="R74ead7c0427b496e"/>
    <p:sldId xmlns:r="http://schemas.openxmlformats.org/officeDocument/2006/relationships" id="260" r:id="R9a89e35fabe1485e"/>
    <p:sldId xmlns:r="http://schemas.openxmlformats.org/officeDocument/2006/relationships" id="261" r:id="R5f0c233a38064159"/>
    <p:sldId xmlns:r="http://schemas.openxmlformats.org/officeDocument/2006/relationships" id="262" r:id="Rf4196776126f445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cbcab7631aa4c13" /><Relationship Type="http://schemas.openxmlformats.org/officeDocument/2006/relationships/slide" Target="/ppt/slides/slide1.xml" Id="Rce857d8158914298" /><Relationship Type="http://schemas.openxmlformats.org/officeDocument/2006/relationships/slide" Target="/ppt/slides/slide2.xml" Id="Ra30d2104337d4f72" /><Relationship Type="http://schemas.openxmlformats.org/officeDocument/2006/relationships/slide" Target="/ppt/slides/slide3.xml" Id="Rc6d1d9cd923f4162" /><Relationship Type="http://schemas.openxmlformats.org/officeDocument/2006/relationships/slide" Target="/ppt/slides/slide4.xml" Id="R74ead7c0427b496e" /><Relationship Type="http://schemas.openxmlformats.org/officeDocument/2006/relationships/slide" Target="/ppt/slides/slide5.xml" Id="R9a89e35fabe1485e" /><Relationship Type="http://schemas.openxmlformats.org/officeDocument/2006/relationships/slide" Target="/ppt/slides/slide6.xml" Id="R5f0c233a38064159" /><Relationship Type="http://schemas.openxmlformats.org/officeDocument/2006/relationships/slide" Target="/ppt/slides/slide7.xml" Id="Rf4196776126f445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2fd15041e974e9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3b83625cc146fe" /><Relationship Type="http://schemas.openxmlformats.org/officeDocument/2006/relationships/theme" Target="/ppt/slideMasters/theme/theme1.xml" Id="Rebc22e2ccec34d8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43b83625cc146f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d5d8ddac444ab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1b73aa0f5354fe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41b96aa6b84ad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2c2210159c477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b7eb6a812d49a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5c0c98e73a4d7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ab422235a24f2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PA DAHL ENGINEERING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 DAHL ENGINEERING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PA DAHL ENGINEERING AS ble etablert [år] og holder til i Drøbak.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 DAHL ENGINEERING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 DAHL ENGINEERING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 DAHL ENGINEERING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13 661 368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13 363 945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13 211 730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62 216 720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66 966 013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 DAHL ENGINEERING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BODIL DAHL  –  51,5 %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BODIL DAHL  –  16,7 %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EVA DAHL  –  9,1 %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SEBASTIAN KRISTIANSEN  –  7,6 %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THEODOR KRISTIANSEN  –  7,6 %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 DAHL ENGINEERING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Sogstieika 35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1446 Drøbak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989 236 148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 DAHL ENGINEERING AS</a:t>
            </a:r>
          </a:p>
        </p:txBody>
      </p:sp>
    </p:spTree>
  </p:cSld>
  <p:clrMapOvr>
    <a:masterClrMapping xmlns:a="http://schemas.openxmlformats.org/drawingml/2006/main"/>
  </p:clrMapOvr>
</p:sld>
</file>