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bd4efbae4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a3bd5f83144fe"/>
  </p:sldMasterIdLst>
  <p:sldIdLst>
    <p:sldId xmlns:r="http://schemas.openxmlformats.org/officeDocument/2006/relationships" id="256" r:id="R487e69338ab34d45"/>
    <p:sldId xmlns:r="http://schemas.openxmlformats.org/officeDocument/2006/relationships" id="257" r:id="R45bcfcf5aff341e6"/>
    <p:sldId xmlns:r="http://schemas.openxmlformats.org/officeDocument/2006/relationships" id="258" r:id="R7d6e1b7b70b348da"/>
    <p:sldId xmlns:r="http://schemas.openxmlformats.org/officeDocument/2006/relationships" id="259" r:id="R8620d8023c244b85"/>
    <p:sldId xmlns:r="http://schemas.openxmlformats.org/officeDocument/2006/relationships" id="260" r:id="Rb12b94b949c7404e"/>
    <p:sldId xmlns:r="http://schemas.openxmlformats.org/officeDocument/2006/relationships" id="261" r:id="R881343fdb76a4867"/>
    <p:sldId xmlns:r="http://schemas.openxmlformats.org/officeDocument/2006/relationships" id="262" r:id="R66315080d9c8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a3bd5f83144fe" /><Relationship Type="http://schemas.openxmlformats.org/officeDocument/2006/relationships/slide" Target="/ppt/slides/slide1.xml" Id="R487e69338ab34d45" /><Relationship Type="http://schemas.openxmlformats.org/officeDocument/2006/relationships/slide" Target="/ppt/slides/slide2.xml" Id="R45bcfcf5aff341e6" /><Relationship Type="http://schemas.openxmlformats.org/officeDocument/2006/relationships/slide" Target="/ppt/slides/slide3.xml" Id="R7d6e1b7b70b348da" /><Relationship Type="http://schemas.openxmlformats.org/officeDocument/2006/relationships/slide" Target="/ppt/slides/slide4.xml" Id="R8620d8023c244b85" /><Relationship Type="http://schemas.openxmlformats.org/officeDocument/2006/relationships/slide" Target="/ppt/slides/slide5.xml" Id="Rb12b94b949c7404e" /><Relationship Type="http://schemas.openxmlformats.org/officeDocument/2006/relationships/slide" Target="/ppt/slides/slide6.xml" Id="R881343fdb76a4867" /><Relationship Type="http://schemas.openxmlformats.org/officeDocument/2006/relationships/slide" Target="/ppt/slides/slide7.xml" Id="R66315080d9c8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515e5e569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0771ed1da4afe" /><Relationship Type="http://schemas.openxmlformats.org/officeDocument/2006/relationships/theme" Target="/ppt/slideMasters/theme/theme1.xml" Id="R92144e42fe33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0771ed1da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cdd80cb4d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32704454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bca2e75bd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3b8267625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5bed2c94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3abd5d3f0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25676e295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