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d8da592d4644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e1bd0746fb439c"/>
  </p:sldMasterIdLst>
  <p:sldIdLst>
    <p:sldId xmlns:r="http://schemas.openxmlformats.org/officeDocument/2006/relationships" id="256" r:id="Ra5ffccc54cc04bbb"/>
    <p:sldId xmlns:r="http://schemas.openxmlformats.org/officeDocument/2006/relationships" id="257" r:id="R927c5871840147ae"/>
    <p:sldId xmlns:r="http://schemas.openxmlformats.org/officeDocument/2006/relationships" id="258" r:id="R883b671bd3b74868"/>
    <p:sldId xmlns:r="http://schemas.openxmlformats.org/officeDocument/2006/relationships" id="259" r:id="R07ec47e469a14969"/>
    <p:sldId xmlns:r="http://schemas.openxmlformats.org/officeDocument/2006/relationships" id="260" r:id="Rb7414cb0dcd7401d"/>
    <p:sldId xmlns:r="http://schemas.openxmlformats.org/officeDocument/2006/relationships" id="261" r:id="R2f3ae35738dc485c"/>
    <p:sldId xmlns:r="http://schemas.openxmlformats.org/officeDocument/2006/relationships" id="262" r:id="R427aaaeade6748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e1bd0746fb439c" /><Relationship Type="http://schemas.openxmlformats.org/officeDocument/2006/relationships/slide" Target="/ppt/slides/slide1.xml" Id="Ra5ffccc54cc04bbb" /><Relationship Type="http://schemas.openxmlformats.org/officeDocument/2006/relationships/slide" Target="/ppt/slides/slide2.xml" Id="R927c5871840147ae" /><Relationship Type="http://schemas.openxmlformats.org/officeDocument/2006/relationships/slide" Target="/ppt/slides/slide3.xml" Id="R883b671bd3b74868" /><Relationship Type="http://schemas.openxmlformats.org/officeDocument/2006/relationships/slide" Target="/ppt/slides/slide4.xml" Id="R07ec47e469a14969" /><Relationship Type="http://schemas.openxmlformats.org/officeDocument/2006/relationships/slide" Target="/ppt/slides/slide5.xml" Id="Rb7414cb0dcd7401d" /><Relationship Type="http://schemas.openxmlformats.org/officeDocument/2006/relationships/slide" Target="/ppt/slides/slide6.xml" Id="R2f3ae35738dc485c" /><Relationship Type="http://schemas.openxmlformats.org/officeDocument/2006/relationships/slide" Target="/ppt/slides/slide7.xml" Id="R427aaaeade6748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cd814ae2a143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1d9ef3dcd4726" /><Relationship Type="http://schemas.openxmlformats.org/officeDocument/2006/relationships/theme" Target="/ppt/slideMasters/theme/theme1.xml" Id="Rbb32a208f45641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31d9ef3dcd47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57cf86e7734b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e494de14b42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4c4c9a761442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a7b239a47940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1380cffbfc4b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64b279cda4f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56c790927f48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A. BECKMANN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BECKMANN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 BECKMANN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BECKMANN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BECKMANN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BECKMANN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−227 886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821 560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830 310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BECKMANN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BECKMANN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BECKMANN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Akersgata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989 235 753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BECKMANN HOLDING AS</a:t>
            </a:r>
          </a:p>
        </p:txBody>
      </p:sp>
    </p:spTree>
  </p:cSld>
  <p:clrMapOvr>
    <a:masterClrMapping xmlns:a="http://schemas.openxmlformats.org/drawingml/2006/main"/>
  </p:clrMapOvr>
</p:sld>
</file>