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9be9a8aa3548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49ac7159f44b71"/>
  </p:sldMasterIdLst>
  <p:sldIdLst>
    <p:sldId xmlns:r="http://schemas.openxmlformats.org/officeDocument/2006/relationships" id="256" r:id="Rfbbb1d3ae6914a41"/>
    <p:sldId xmlns:r="http://schemas.openxmlformats.org/officeDocument/2006/relationships" id="257" r:id="R4254c9d0d8d64816"/>
    <p:sldId xmlns:r="http://schemas.openxmlformats.org/officeDocument/2006/relationships" id="258" r:id="R636ca58c3fdd4fa0"/>
    <p:sldId xmlns:r="http://schemas.openxmlformats.org/officeDocument/2006/relationships" id="259" r:id="R65a8eb1c4df747fb"/>
    <p:sldId xmlns:r="http://schemas.openxmlformats.org/officeDocument/2006/relationships" id="260" r:id="R0480ab301d164a15"/>
    <p:sldId xmlns:r="http://schemas.openxmlformats.org/officeDocument/2006/relationships" id="261" r:id="R03a0ddc42d344c73"/>
    <p:sldId xmlns:r="http://schemas.openxmlformats.org/officeDocument/2006/relationships" id="262" r:id="Rbe72b617281c45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49ac7159f44b71" /><Relationship Type="http://schemas.openxmlformats.org/officeDocument/2006/relationships/slide" Target="/ppt/slides/slide1.xml" Id="Rfbbb1d3ae6914a41" /><Relationship Type="http://schemas.openxmlformats.org/officeDocument/2006/relationships/slide" Target="/ppt/slides/slide2.xml" Id="R4254c9d0d8d64816" /><Relationship Type="http://schemas.openxmlformats.org/officeDocument/2006/relationships/slide" Target="/ppt/slides/slide3.xml" Id="R636ca58c3fdd4fa0" /><Relationship Type="http://schemas.openxmlformats.org/officeDocument/2006/relationships/slide" Target="/ppt/slides/slide4.xml" Id="R65a8eb1c4df747fb" /><Relationship Type="http://schemas.openxmlformats.org/officeDocument/2006/relationships/slide" Target="/ppt/slides/slide5.xml" Id="R0480ab301d164a15" /><Relationship Type="http://schemas.openxmlformats.org/officeDocument/2006/relationships/slide" Target="/ppt/slides/slide6.xml" Id="R03a0ddc42d344c73" /><Relationship Type="http://schemas.openxmlformats.org/officeDocument/2006/relationships/slide" Target="/ppt/slides/slide7.xml" Id="Rbe72b617281c45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0fabd0e7b64a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c889c27504e09" /><Relationship Type="http://schemas.openxmlformats.org/officeDocument/2006/relationships/theme" Target="/ppt/slideMasters/theme/theme1.xml" Id="R5c3bc33e94f445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ec889c27504e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a30be0a794e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025229e9742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ccd2fb40042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d6b0ec1ce4b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3239200544a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39e49836145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aec64fe89943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BANNIEN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BANNIEN INVEST AS ble etablert [år] og holder til i Kalandseidet.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−156 801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4 467 775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28 679 669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30 291 662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HANS-FREDRIK CLAUSSEN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CHRISTINE CLAUSSEN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BJARNE CLAUSSEN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Sandven hageby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5229 Kalandseidet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25 69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bannien@bannien.no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989 235 540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BANNIEN INVEST AS</a:t>
            </a:r>
          </a:p>
        </p:txBody>
      </p:sp>
    </p:spTree>
  </p:cSld>
  <p:clrMapOvr>
    <a:masterClrMapping xmlns:a="http://schemas.openxmlformats.org/drawingml/2006/main"/>
  </p:clrMapOvr>
</p:sld>
</file>