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544c3722ba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170801126648e8"/>
  </p:sldMasterIdLst>
  <p:sldIdLst>
    <p:sldId xmlns:r="http://schemas.openxmlformats.org/officeDocument/2006/relationships" id="256" r:id="R6e8c5ddb99da4386"/>
    <p:sldId xmlns:r="http://schemas.openxmlformats.org/officeDocument/2006/relationships" id="257" r:id="R0c10ce97ed1c4930"/>
    <p:sldId xmlns:r="http://schemas.openxmlformats.org/officeDocument/2006/relationships" id="258" r:id="R627ca387e8114c4d"/>
    <p:sldId xmlns:r="http://schemas.openxmlformats.org/officeDocument/2006/relationships" id="259" r:id="R2230d74c78024f40"/>
    <p:sldId xmlns:r="http://schemas.openxmlformats.org/officeDocument/2006/relationships" id="260" r:id="R66f9f6f8a4674440"/>
    <p:sldId xmlns:r="http://schemas.openxmlformats.org/officeDocument/2006/relationships" id="261" r:id="R93eb1cc57be64661"/>
    <p:sldId xmlns:r="http://schemas.openxmlformats.org/officeDocument/2006/relationships" id="262" r:id="R66e809129cb646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70801126648e8" /><Relationship Type="http://schemas.openxmlformats.org/officeDocument/2006/relationships/slide" Target="/ppt/slides/slide1.xml" Id="R6e8c5ddb99da4386" /><Relationship Type="http://schemas.openxmlformats.org/officeDocument/2006/relationships/slide" Target="/ppt/slides/slide2.xml" Id="R0c10ce97ed1c4930" /><Relationship Type="http://schemas.openxmlformats.org/officeDocument/2006/relationships/slide" Target="/ppt/slides/slide3.xml" Id="R627ca387e8114c4d" /><Relationship Type="http://schemas.openxmlformats.org/officeDocument/2006/relationships/slide" Target="/ppt/slides/slide4.xml" Id="R2230d74c78024f40" /><Relationship Type="http://schemas.openxmlformats.org/officeDocument/2006/relationships/slide" Target="/ppt/slides/slide5.xml" Id="R66f9f6f8a4674440" /><Relationship Type="http://schemas.openxmlformats.org/officeDocument/2006/relationships/slide" Target="/ppt/slides/slide6.xml" Id="R93eb1cc57be64661" /><Relationship Type="http://schemas.openxmlformats.org/officeDocument/2006/relationships/slide" Target="/ppt/slides/slide7.xml" Id="R66e809129cb646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308fb2d8b4c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27df0a8ad4841" /><Relationship Type="http://schemas.openxmlformats.org/officeDocument/2006/relationships/theme" Target="/ppt/slideMasters/theme/theme1.xml" Id="R109e0a76d3c342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27df0a8ad48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0624d0051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6c741f8b34c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1f7994c7942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7587650fe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d95aab8e640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db2fe137845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3a6c11650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SOKAM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SOKAM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−867 138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19 199 384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19 199 384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HINNA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Grannesveien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88 00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989 235 419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SOKAM INVEST AS</a:t>
            </a:r>
          </a:p>
        </p:txBody>
      </p:sp>
    </p:spTree>
  </p:cSld>
  <p:clrMapOvr>
    <a:masterClrMapping xmlns:a="http://schemas.openxmlformats.org/drawingml/2006/main"/>
  </p:clrMapOvr>
</p:sld>
</file>