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51a915fd564d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46d948584e4670"/>
  </p:sldMasterIdLst>
  <p:sldIdLst>
    <p:sldId xmlns:r="http://schemas.openxmlformats.org/officeDocument/2006/relationships" id="256" r:id="R59c6f13b8328405c"/>
    <p:sldId xmlns:r="http://schemas.openxmlformats.org/officeDocument/2006/relationships" id="257" r:id="Rf18f23b1932c4e7f"/>
    <p:sldId xmlns:r="http://schemas.openxmlformats.org/officeDocument/2006/relationships" id="258" r:id="R5c7c9cfb0425474c"/>
    <p:sldId xmlns:r="http://schemas.openxmlformats.org/officeDocument/2006/relationships" id="259" r:id="Rc522bfdac60e4403"/>
    <p:sldId xmlns:r="http://schemas.openxmlformats.org/officeDocument/2006/relationships" id="260" r:id="R7e70d62b289849a5"/>
    <p:sldId xmlns:r="http://schemas.openxmlformats.org/officeDocument/2006/relationships" id="261" r:id="R00091b054d2546a2"/>
    <p:sldId xmlns:r="http://schemas.openxmlformats.org/officeDocument/2006/relationships" id="262" r:id="Rb49b34081efb42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46d948584e4670" /><Relationship Type="http://schemas.openxmlformats.org/officeDocument/2006/relationships/slide" Target="/ppt/slides/slide1.xml" Id="R59c6f13b8328405c" /><Relationship Type="http://schemas.openxmlformats.org/officeDocument/2006/relationships/slide" Target="/ppt/slides/slide2.xml" Id="Rf18f23b1932c4e7f" /><Relationship Type="http://schemas.openxmlformats.org/officeDocument/2006/relationships/slide" Target="/ppt/slides/slide3.xml" Id="R5c7c9cfb0425474c" /><Relationship Type="http://schemas.openxmlformats.org/officeDocument/2006/relationships/slide" Target="/ppt/slides/slide4.xml" Id="Rc522bfdac60e4403" /><Relationship Type="http://schemas.openxmlformats.org/officeDocument/2006/relationships/slide" Target="/ppt/slides/slide5.xml" Id="R7e70d62b289849a5" /><Relationship Type="http://schemas.openxmlformats.org/officeDocument/2006/relationships/slide" Target="/ppt/slides/slide6.xml" Id="R00091b054d2546a2" /><Relationship Type="http://schemas.openxmlformats.org/officeDocument/2006/relationships/slide" Target="/ppt/slides/slide7.xml" Id="Rb49b34081efb42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db343740d840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ee398acc344d4" /><Relationship Type="http://schemas.openxmlformats.org/officeDocument/2006/relationships/theme" Target="/ppt/slideMasters/theme/theme1.xml" Id="Ree50b806994d4d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dee398acc344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0a2aba62543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61628b7a04d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fd85bcafd4a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daf462fd546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10210586d40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4f44853834c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e42fc38d841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OSAKONGEN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OSAKONGEN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OSAKONGEN AS ble etablert [år] og holder til i 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OSAKONGEN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OSAKONGEN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OSAKONGEN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−210 966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2 367 248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5 816 713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33 875 047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OSAKONGEN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GRO MATRE HELGEVOLD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MATRE FUNDERUD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JORUNN MATRE STOPLE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KRISTIN MATRE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MATRE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OSAKONGEN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5580 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989 235 184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OSAKONGEN AS</a:t>
            </a:r>
          </a:p>
        </p:txBody>
      </p:sp>
    </p:spTree>
  </p:cSld>
  <p:clrMapOvr>
    <a:masterClrMapping xmlns:a="http://schemas.openxmlformats.org/drawingml/2006/main"/>
  </p:clrMapOvr>
</p:sld>
</file>