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630c47c2dc45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babf41a97843bf"/>
  </p:sldMasterIdLst>
  <p:sldIdLst>
    <p:sldId xmlns:r="http://schemas.openxmlformats.org/officeDocument/2006/relationships" id="256" r:id="Ra882d804061b450a"/>
    <p:sldId xmlns:r="http://schemas.openxmlformats.org/officeDocument/2006/relationships" id="257" r:id="R4a9bb91da0344557"/>
    <p:sldId xmlns:r="http://schemas.openxmlformats.org/officeDocument/2006/relationships" id="258" r:id="Rf1996ec3a3184611"/>
    <p:sldId xmlns:r="http://schemas.openxmlformats.org/officeDocument/2006/relationships" id="259" r:id="Rdfc049c7bcea47f4"/>
    <p:sldId xmlns:r="http://schemas.openxmlformats.org/officeDocument/2006/relationships" id="260" r:id="R78ca32eeccd14a28"/>
    <p:sldId xmlns:r="http://schemas.openxmlformats.org/officeDocument/2006/relationships" id="261" r:id="Re082c8483a5f45ea"/>
    <p:sldId xmlns:r="http://schemas.openxmlformats.org/officeDocument/2006/relationships" id="262" r:id="R09325110ee5843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abf41a97843bf" /><Relationship Type="http://schemas.openxmlformats.org/officeDocument/2006/relationships/slide" Target="/ppt/slides/slide1.xml" Id="Ra882d804061b450a" /><Relationship Type="http://schemas.openxmlformats.org/officeDocument/2006/relationships/slide" Target="/ppt/slides/slide2.xml" Id="R4a9bb91da0344557" /><Relationship Type="http://schemas.openxmlformats.org/officeDocument/2006/relationships/slide" Target="/ppt/slides/slide3.xml" Id="Rf1996ec3a3184611" /><Relationship Type="http://schemas.openxmlformats.org/officeDocument/2006/relationships/slide" Target="/ppt/slides/slide4.xml" Id="Rdfc049c7bcea47f4" /><Relationship Type="http://schemas.openxmlformats.org/officeDocument/2006/relationships/slide" Target="/ppt/slides/slide5.xml" Id="R78ca32eeccd14a28" /><Relationship Type="http://schemas.openxmlformats.org/officeDocument/2006/relationships/slide" Target="/ppt/slides/slide6.xml" Id="Re082c8483a5f45ea" /><Relationship Type="http://schemas.openxmlformats.org/officeDocument/2006/relationships/slide" Target="/ppt/slides/slide7.xml" Id="R09325110ee5843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cb66e2e3145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3d838cf704a9f" /><Relationship Type="http://schemas.openxmlformats.org/officeDocument/2006/relationships/theme" Target="/ppt/slideMasters/theme/theme1.xml" Id="Rfe5d44ece32a40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73d838cf70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5ae4ceff041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ad1df866f4a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623380e2142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bb6d9c92948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5f8e003d6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8478f2d374c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b180ebbd04f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FIRDA REVISJON &amp; RÅDGIVNING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9 083 509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2 436 968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4 483 502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MAGNAR 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KRIKEN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Elvegården, 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