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d3a2ab01b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331b04a1b4f64"/>
  </p:sldMasterIdLst>
  <p:sldIdLst>
    <p:sldId xmlns:r="http://schemas.openxmlformats.org/officeDocument/2006/relationships" id="256" r:id="Redc31c1f5cae4164"/>
    <p:sldId xmlns:r="http://schemas.openxmlformats.org/officeDocument/2006/relationships" id="257" r:id="R6ed5dee097704d27"/>
    <p:sldId xmlns:r="http://schemas.openxmlformats.org/officeDocument/2006/relationships" id="258" r:id="R5fef8a5effc94c5d"/>
    <p:sldId xmlns:r="http://schemas.openxmlformats.org/officeDocument/2006/relationships" id="259" r:id="Rdc6be4c1b40b47a3"/>
    <p:sldId xmlns:r="http://schemas.openxmlformats.org/officeDocument/2006/relationships" id="260" r:id="R5c7bab742df541a7"/>
    <p:sldId xmlns:r="http://schemas.openxmlformats.org/officeDocument/2006/relationships" id="261" r:id="R87a84d9fba3f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331b04a1b4f64" /><Relationship Type="http://schemas.openxmlformats.org/officeDocument/2006/relationships/slide" Target="/ppt/slides/slide1.xml" Id="Redc31c1f5cae4164" /><Relationship Type="http://schemas.openxmlformats.org/officeDocument/2006/relationships/slide" Target="/ppt/slides/slide2.xml" Id="R6ed5dee097704d27" /><Relationship Type="http://schemas.openxmlformats.org/officeDocument/2006/relationships/slide" Target="/ppt/slides/slide3.xml" Id="R5fef8a5effc94c5d" /><Relationship Type="http://schemas.openxmlformats.org/officeDocument/2006/relationships/slide" Target="/ppt/slides/slide4.xml" Id="Rdc6be4c1b40b47a3" /><Relationship Type="http://schemas.openxmlformats.org/officeDocument/2006/relationships/slide" Target="/ppt/slides/slide5.xml" Id="R5c7bab742df541a7" /><Relationship Type="http://schemas.openxmlformats.org/officeDocument/2006/relationships/slide" Target="/ppt/slides/slide6.xml" Id="R87a84d9fba3f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47da67678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e440eef2d462f" /><Relationship Type="http://schemas.openxmlformats.org/officeDocument/2006/relationships/theme" Target="/ppt/slideMasters/theme/theme1.xml" Id="R4404005abd57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e440eef2d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f8708020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f50b9e17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ba636f887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92ef0a432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b21c4c98b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6dbbf47d74f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