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d27a43598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ee3cabfdc41f7"/>
  </p:sldMasterIdLst>
  <p:sldIdLst>
    <p:sldId xmlns:r="http://schemas.openxmlformats.org/officeDocument/2006/relationships" id="256" r:id="Rc634b7f836cf457a"/>
    <p:sldId xmlns:r="http://schemas.openxmlformats.org/officeDocument/2006/relationships" id="257" r:id="Rbec19011a7eb4e7a"/>
    <p:sldId xmlns:r="http://schemas.openxmlformats.org/officeDocument/2006/relationships" id="258" r:id="R0f82f7190ee44157"/>
    <p:sldId xmlns:r="http://schemas.openxmlformats.org/officeDocument/2006/relationships" id="259" r:id="R072585850fb343d5"/>
    <p:sldId xmlns:r="http://schemas.openxmlformats.org/officeDocument/2006/relationships" id="260" r:id="R51654311f4be407c"/>
    <p:sldId xmlns:r="http://schemas.openxmlformats.org/officeDocument/2006/relationships" id="261" r:id="R670f8209e4a74318"/>
    <p:sldId xmlns:r="http://schemas.openxmlformats.org/officeDocument/2006/relationships" id="262" r:id="Rce867f5bf5a6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ee3cabfdc41f7" /><Relationship Type="http://schemas.openxmlformats.org/officeDocument/2006/relationships/slide" Target="/ppt/slides/slide1.xml" Id="Rc634b7f836cf457a" /><Relationship Type="http://schemas.openxmlformats.org/officeDocument/2006/relationships/slide" Target="/ppt/slides/slide2.xml" Id="Rbec19011a7eb4e7a" /><Relationship Type="http://schemas.openxmlformats.org/officeDocument/2006/relationships/slide" Target="/ppt/slides/slide3.xml" Id="R0f82f7190ee44157" /><Relationship Type="http://schemas.openxmlformats.org/officeDocument/2006/relationships/slide" Target="/ppt/slides/slide4.xml" Id="R072585850fb343d5" /><Relationship Type="http://schemas.openxmlformats.org/officeDocument/2006/relationships/slide" Target="/ppt/slides/slide5.xml" Id="R51654311f4be407c" /><Relationship Type="http://schemas.openxmlformats.org/officeDocument/2006/relationships/slide" Target="/ppt/slides/slide6.xml" Id="R670f8209e4a74318" /><Relationship Type="http://schemas.openxmlformats.org/officeDocument/2006/relationships/slide" Target="/ppt/slides/slide7.xml" Id="Rce867f5bf5a6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0493e6ce4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b7f5de95e45aa" /><Relationship Type="http://schemas.openxmlformats.org/officeDocument/2006/relationships/theme" Target="/ppt/slideMasters/theme/theme1.xml" Id="Rd7a437ac894a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b7f5de95e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0d2dd4248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89fbc2251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6cd62b63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043cc291443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356fc4029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f955ca03c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bd8fcf55c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RODO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−4 306 558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−175 553 848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636 439 081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651 877 574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DOLMEN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475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